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3"/>
  </p:notesMasterIdLst>
  <p:sldIdLst>
    <p:sldId id="262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62" userDrawn="1">
          <p15:clr>
            <a:srgbClr val="A4A3A4"/>
          </p15:clr>
        </p15:guide>
        <p15:guide id="2" pos="499" userDrawn="1">
          <p15:clr>
            <a:srgbClr val="A4A3A4"/>
          </p15:clr>
        </p15:guide>
        <p15:guide id="3" orient="horz" pos="1144" userDrawn="1">
          <p15:clr>
            <a:srgbClr val="A4A3A4"/>
          </p15:clr>
        </p15:guide>
        <p15:guide id="4" pos="54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973"/>
    <a:srgbClr val="FF7713"/>
    <a:srgbClr val="E4AB02"/>
    <a:srgbClr val="444D5A"/>
    <a:srgbClr val="9F1121"/>
    <a:srgbClr val="131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14" autoAdjust="0"/>
    <p:restoredTop sz="90315" autoAdjust="0"/>
  </p:normalViewPr>
  <p:slideViewPr>
    <p:cSldViewPr snapToGrid="0" snapToObjects="1">
      <p:cViewPr varScale="1">
        <p:scale>
          <a:sx n="161" d="100"/>
          <a:sy n="161" d="100"/>
        </p:scale>
        <p:origin x="-1024" y="-112"/>
      </p:cViewPr>
      <p:guideLst>
        <p:guide orient="horz" pos="3162"/>
        <p:guide orient="horz" pos="1144"/>
        <p:guide pos="499"/>
        <p:guide pos="5465"/>
      </p:guideLst>
    </p:cSldViewPr>
  </p:slideViewPr>
  <p:outlineViewPr>
    <p:cViewPr>
      <p:scale>
        <a:sx n="33" d="100"/>
        <a:sy n="33" d="100"/>
      </p:scale>
      <p:origin x="0" y="-13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92956-C320-CF49-AEA5-9B9043DE3D7F}" type="datetimeFigureOut">
              <a:rPr lang="en-US" smtClean="0"/>
              <a:t>08-10-19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6EAE8-B49F-9E4E-A4A6-C8112949040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50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9272" y="1317811"/>
            <a:ext cx="4426416" cy="1677521"/>
          </a:xfrm>
        </p:spPr>
        <p:txBody>
          <a:bodyPr lIns="36000" tIns="36000" rIns="36000" bIns="36000" anchor="b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49271" y="3197037"/>
            <a:ext cx="4426416" cy="1314450"/>
          </a:xfrm>
        </p:spPr>
        <p:txBody>
          <a:bodyPr lIns="36000" tIns="36000" rIns="36000" bIns="36000" anchor="t"/>
          <a:lstStyle>
            <a:lvl1pPr marL="0" indent="0" algn="r">
              <a:buNone/>
              <a:defRPr b="0" i="0">
                <a:solidFill>
                  <a:schemeClr val="tx1"/>
                </a:solidFill>
                <a:latin typeface="Fedra Sans Std Light" charset="0"/>
                <a:ea typeface="Fedra Sans Std Light" charset="0"/>
                <a:cs typeface="Fedra Sans Std Light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249271" y="3116355"/>
            <a:ext cx="4894729" cy="0"/>
          </a:xfrm>
          <a:prstGeom prst="line">
            <a:avLst/>
          </a:prstGeom>
          <a:ln>
            <a:solidFill>
              <a:srgbClr val="00897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336145"/>
            <a:ext cx="2872781" cy="711355"/>
          </a:xfrm>
          <a:prstGeom prst="rect">
            <a:avLst/>
          </a:prstGeom>
        </p:spPr>
      </p:pic>
      <p:cxnSp>
        <p:nvCxnSpPr>
          <p:cNvPr id="6" name="Straight Connector 4"/>
          <p:cNvCxnSpPr/>
          <p:nvPr userDrawn="1"/>
        </p:nvCxnSpPr>
        <p:spPr>
          <a:xfrm flipH="1">
            <a:off x="4249271" y="3116355"/>
            <a:ext cx="4894729" cy="0"/>
          </a:xfrm>
          <a:prstGeom prst="line">
            <a:avLst/>
          </a:prstGeom>
          <a:ln>
            <a:solidFill>
              <a:srgbClr val="00897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336145"/>
            <a:ext cx="2872781" cy="71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46882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 userDrawn="1">
          <p15:clr>
            <a:srgbClr val="FBAE40"/>
          </p15:clr>
        </p15:guide>
        <p15:guide id="2" pos="29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0" i="0">
                <a:latin typeface="Fedra Sans Std Normal" charset="0"/>
                <a:ea typeface="Fedra Sans Std Normal" charset="0"/>
                <a:cs typeface="Fedra Sans Std Normal" charset="0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0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2" y="1200151"/>
            <a:ext cx="4027487" cy="339447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8772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023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3913" y="114302"/>
            <a:ext cx="4041774" cy="1644161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092" y="114302"/>
            <a:ext cx="4341332" cy="49014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3917" y="1899140"/>
            <a:ext cx="4041775" cy="268873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731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6526" y="114302"/>
            <a:ext cx="3413317" cy="1644161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091" y="114301"/>
            <a:ext cx="5164526" cy="49236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6523" y="1899140"/>
            <a:ext cx="3413318" cy="268873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008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7" y="114302"/>
            <a:ext cx="8207375" cy="4473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85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68317" y="134940"/>
            <a:ext cx="8207375" cy="4452937"/>
          </a:xfrm>
        </p:spPr>
        <p:txBody>
          <a:bodyPr/>
          <a:lstStyle/>
          <a:p>
            <a:r>
              <a:rPr lang="en-US" smtClean="0"/>
              <a:t>Sleep de afbeelding naar de tijdelijke aanduiding of klik op het pictogram als u een afbeelding wilt toevoegen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8313" y="4587877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689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 b="6077"/>
          <a:stretch/>
        </p:blipFill>
        <p:spPr>
          <a:xfrm>
            <a:off x="0" y="2"/>
            <a:ext cx="9144000" cy="4587875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7" y="114302"/>
            <a:ext cx="8207375" cy="4473575"/>
          </a:xfrm>
        </p:spPr>
        <p:txBody>
          <a:bodyPr anchor="ctr">
            <a:normAutofit/>
          </a:bodyPr>
          <a:lstStyle>
            <a:lvl1pPr>
              <a:spcBef>
                <a:spcPts val="2064"/>
              </a:spcBef>
              <a:defRPr sz="2800" b="0" i="0">
                <a:latin typeface="Fedra Sans Std Light" charset="0"/>
                <a:ea typeface="Fedra Sans Std Light" charset="0"/>
                <a:cs typeface="Fedra Sans Std Light" charset="0"/>
              </a:defRPr>
            </a:lvl1pPr>
            <a:lvl2pPr>
              <a:defRPr sz="2400" b="0" i="0">
                <a:latin typeface="Fedra Sans Std Light" charset="0"/>
                <a:ea typeface="Fedra Sans Std Light" charset="0"/>
                <a:cs typeface="Fedra Sans Std Light" charset="0"/>
              </a:defRPr>
            </a:lvl2pPr>
            <a:lvl3pPr>
              <a:defRPr sz="2000" b="0" i="0">
                <a:latin typeface="Fedra Sans Std Light" charset="0"/>
                <a:ea typeface="Fedra Sans Std Light" charset="0"/>
                <a:cs typeface="Fedra Sans Std Light" charset="0"/>
              </a:defRPr>
            </a:lvl3pPr>
            <a:lvl4pPr>
              <a:defRPr sz="1800" b="0" i="0">
                <a:latin typeface="Fedra Sans Std Light" charset="0"/>
                <a:ea typeface="Fedra Sans Std Light" charset="0"/>
                <a:cs typeface="Fedra Sans Std Light" charset="0"/>
              </a:defRPr>
            </a:lvl4pPr>
            <a:lvl5pPr>
              <a:defRPr sz="1800" b="0" i="0">
                <a:latin typeface="Fedra Sans Std Light" charset="0"/>
                <a:ea typeface="Fedra Sans Std Light" charset="0"/>
                <a:cs typeface="Fedra Sans Std Light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pic>
        <p:nvPicPr>
          <p:cNvPr id="5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 b="6077"/>
          <a:stretch/>
        </p:blipFill>
        <p:spPr>
          <a:xfrm>
            <a:off x="0" y="2"/>
            <a:ext cx="9144000" cy="45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146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107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" y="2"/>
            <a:ext cx="9139193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388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" y="2"/>
            <a:ext cx="9139193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8313" y="4587877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52178579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9272" y="476624"/>
            <a:ext cx="4426416" cy="1677521"/>
          </a:xfrm>
        </p:spPr>
        <p:txBody>
          <a:bodyPr lIns="36000" tIns="36000" rIns="36000" bIns="36000" anchor="b">
            <a:normAutofit/>
          </a:bodyPr>
          <a:lstStyle>
            <a:lvl1pPr algn="r">
              <a:defRPr sz="3600">
                <a:solidFill>
                  <a:srgbClr val="008973"/>
                </a:solidFill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49271" y="2557556"/>
            <a:ext cx="4426416" cy="1953931"/>
          </a:xfrm>
        </p:spPr>
        <p:txBody>
          <a:bodyPr lIns="36000" tIns="36000" rIns="36000" bIns="36000" anchor="t"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249271" y="2355850"/>
            <a:ext cx="4894729" cy="0"/>
          </a:xfrm>
          <a:prstGeom prst="line">
            <a:avLst/>
          </a:prstGeom>
          <a:ln>
            <a:solidFill>
              <a:srgbClr val="00897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000172"/>
            <a:ext cx="2872781" cy="711355"/>
          </a:xfrm>
          <a:prstGeom prst="rect">
            <a:avLst/>
          </a:prstGeom>
        </p:spPr>
      </p:pic>
      <p:cxnSp>
        <p:nvCxnSpPr>
          <p:cNvPr id="6" name="Straight Connector 4"/>
          <p:cNvCxnSpPr/>
          <p:nvPr userDrawn="1"/>
        </p:nvCxnSpPr>
        <p:spPr>
          <a:xfrm flipH="1">
            <a:off x="4249271" y="2355850"/>
            <a:ext cx="4894729" cy="0"/>
          </a:xfrm>
          <a:prstGeom prst="line">
            <a:avLst/>
          </a:prstGeom>
          <a:ln>
            <a:solidFill>
              <a:srgbClr val="00897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000172"/>
            <a:ext cx="2872781" cy="71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1562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1" b="6076"/>
          <a:stretch/>
        </p:blipFill>
        <p:spPr>
          <a:xfrm>
            <a:off x="0" y="1"/>
            <a:ext cx="9144000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9400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1" b="6076"/>
          <a:stretch/>
        </p:blipFill>
        <p:spPr>
          <a:xfrm>
            <a:off x="0" y="1"/>
            <a:ext cx="9144000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8313" y="4587877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14575423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23"/>
          <a:stretch/>
        </p:blipFill>
        <p:spPr>
          <a:xfrm>
            <a:off x="0" y="4587877"/>
            <a:ext cx="9144000" cy="5556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075" y="4697135"/>
            <a:ext cx="1578617" cy="390895"/>
          </a:xfrm>
          <a:prstGeom prst="rect">
            <a:avLst/>
          </a:prstGeom>
        </p:spPr>
      </p:pic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68317" y="114302"/>
            <a:ext cx="8207375" cy="4473575"/>
          </a:xfrm>
        </p:spPr>
        <p:txBody>
          <a:bodyPr anchor="ctr">
            <a:normAutofit/>
          </a:bodyPr>
          <a:lstStyle>
            <a:lvl1pPr>
              <a:spcBef>
                <a:spcPts val="2064"/>
              </a:spcBef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675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23"/>
          <a:stretch/>
        </p:blipFill>
        <p:spPr>
          <a:xfrm>
            <a:off x="0" y="4587877"/>
            <a:ext cx="9144000" cy="5556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075" y="4697135"/>
            <a:ext cx="1578617" cy="390895"/>
          </a:xfrm>
          <a:prstGeom prst="rect">
            <a:avLst/>
          </a:prstGeom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4587875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8313" y="4587877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91877409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3913" y="114302"/>
            <a:ext cx="4041774" cy="1644161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092" y="114302"/>
            <a:ext cx="4341332" cy="49014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3917" y="1899140"/>
            <a:ext cx="4041775" cy="268873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7316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6526" y="114302"/>
            <a:ext cx="3413317" cy="1644161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091" y="114301"/>
            <a:ext cx="5164526" cy="49236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6523" y="1899140"/>
            <a:ext cx="3413318" cy="268873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0088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7" y="114302"/>
            <a:ext cx="8207375" cy="4473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85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68317" y="134940"/>
            <a:ext cx="8207375" cy="4452937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8313" y="4587877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6895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 b="6077"/>
          <a:stretch/>
        </p:blipFill>
        <p:spPr>
          <a:xfrm>
            <a:off x="0" y="2"/>
            <a:ext cx="9144000" cy="4587875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7" y="114302"/>
            <a:ext cx="8207375" cy="4473575"/>
          </a:xfrm>
        </p:spPr>
        <p:txBody>
          <a:bodyPr anchor="ctr">
            <a:normAutofit/>
          </a:bodyPr>
          <a:lstStyle>
            <a:lvl1pPr>
              <a:spcBef>
                <a:spcPts val="2064"/>
              </a:spcBef>
              <a:defRPr sz="2800" b="0" i="0">
                <a:latin typeface="Fedra Sans Std Light" charset="0"/>
                <a:ea typeface="Fedra Sans Std Light" charset="0"/>
                <a:cs typeface="Fedra Sans Std Light" charset="0"/>
              </a:defRPr>
            </a:lvl1pPr>
            <a:lvl2pPr>
              <a:defRPr sz="2400" b="0" i="0">
                <a:latin typeface="Fedra Sans Std Light" charset="0"/>
                <a:ea typeface="Fedra Sans Std Light" charset="0"/>
                <a:cs typeface="Fedra Sans Std Light" charset="0"/>
              </a:defRPr>
            </a:lvl2pPr>
            <a:lvl3pPr>
              <a:defRPr sz="2000" b="0" i="0">
                <a:latin typeface="Fedra Sans Std Light" charset="0"/>
                <a:ea typeface="Fedra Sans Std Light" charset="0"/>
                <a:cs typeface="Fedra Sans Std Light" charset="0"/>
              </a:defRPr>
            </a:lvl3pPr>
            <a:lvl4pPr>
              <a:defRPr sz="1800" b="0" i="0">
                <a:latin typeface="Fedra Sans Std Light" charset="0"/>
                <a:ea typeface="Fedra Sans Std Light" charset="0"/>
                <a:cs typeface="Fedra Sans Std Light" charset="0"/>
              </a:defRPr>
            </a:lvl4pPr>
            <a:lvl5pPr>
              <a:defRPr sz="1800" b="0" i="0">
                <a:latin typeface="Fedra Sans Std Light" charset="0"/>
                <a:ea typeface="Fedra Sans Std Light" charset="0"/>
                <a:cs typeface="Fedra Sans Std Light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146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1074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" y="2"/>
            <a:ext cx="9139193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" y="2"/>
            <a:ext cx="9139193" cy="45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1388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" y="2"/>
            <a:ext cx="9139193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8313" y="4587877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" y="2"/>
            <a:ext cx="9139193" cy="45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7857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1" b="6076"/>
          <a:stretch/>
        </p:blipFill>
        <p:spPr>
          <a:xfrm>
            <a:off x="0" y="1"/>
            <a:ext cx="9144000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1" b="6076"/>
          <a:stretch/>
        </p:blipFill>
        <p:spPr>
          <a:xfrm>
            <a:off x="0" y="1"/>
            <a:ext cx="9144000" cy="45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9400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1" b="6076"/>
          <a:stretch/>
        </p:blipFill>
        <p:spPr>
          <a:xfrm>
            <a:off x="0" y="1"/>
            <a:ext cx="9144000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8313" y="4587877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1" b="6076"/>
          <a:stretch/>
        </p:blipFill>
        <p:spPr>
          <a:xfrm>
            <a:off x="0" y="1"/>
            <a:ext cx="9144000" cy="45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75423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23"/>
          <a:stretch/>
        </p:blipFill>
        <p:spPr>
          <a:xfrm>
            <a:off x="0" y="4587877"/>
            <a:ext cx="9144000" cy="5556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075" y="4697135"/>
            <a:ext cx="1578617" cy="390895"/>
          </a:xfrm>
          <a:prstGeom prst="rect">
            <a:avLst/>
          </a:prstGeom>
        </p:spPr>
      </p:pic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68317" y="114302"/>
            <a:ext cx="8207375" cy="4473575"/>
          </a:xfrm>
        </p:spPr>
        <p:txBody>
          <a:bodyPr anchor="ctr">
            <a:normAutofit/>
          </a:bodyPr>
          <a:lstStyle>
            <a:lvl1pPr>
              <a:spcBef>
                <a:spcPts val="2064"/>
              </a:spcBef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23"/>
          <a:stretch/>
        </p:blipFill>
        <p:spPr>
          <a:xfrm>
            <a:off x="0" y="4587877"/>
            <a:ext cx="9144000" cy="555625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075" y="4697135"/>
            <a:ext cx="1578617" cy="39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675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23"/>
          <a:stretch/>
        </p:blipFill>
        <p:spPr>
          <a:xfrm>
            <a:off x="0" y="4587877"/>
            <a:ext cx="9144000" cy="5556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075" y="4697135"/>
            <a:ext cx="1578617" cy="390895"/>
          </a:xfrm>
          <a:prstGeom prst="rect">
            <a:avLst/>
          </a:prstGeom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4587875"/>
          </a:xfrm>
        </p:spPr>
        <p:txBody>
          <a:bodyPr/>
          <a:lstStyle/>
          <a:p>
            <a:r>
              <a:rPr lang="en-US" smtClean="0"/>
              <a:t>Sleep de afbeelding naar de tijdelijke aanduiding of klik op het pictogram als u een afbeelding wilt toevoegen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8313" y="4587877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pic>
        <p:nvPicPr>
          <p:cNvPr id="8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23"/>
          <a:stretch/>
        </p:blipFill>
        <p:spPr>
          <a:xfrm>
            <a:off x="0" y="4587877"/>
            <a:ext cx="9144000" cy="555625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075" y="4697135"/>
            <a:ext cx="1578617" cy="39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77409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theme" Target="../theme/theme1.xml"/><Relationship Id="rId30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2" y="205979"/>
            <a:ext cx="821848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2" y="1200150"/>
            <a:ext cx="8218487" cy="3387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489" y="4738984"/>
            <a:ext cx="1593095" cy="274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70" r:id="rId17"/>
    <p:sldLayoutId id="2147483671" r:id="rId18"/>
    <p:sldLayoutId id="2147483675" r:id="rId19"/>
    <p:sldLayoutId id="2147483672" r:id="rId20"/>
    <p:sldLayoutId id="2147483676" r:id="rId21"/>
    <p:sldLayoutId id="2147483674" r:id="rId22"/>
    <p:sldLayoutId id="2147483677" r:id="rId23"/>
    <p:sldLayoutId id="2147483653" r:id="rId24"/>
    <p:sldLayoutId id="2147483667" r:id="rId25"/>
    <p:sldLayoutId id="2147483666" r:id="rId26"/>
    <p:sldLayoutId id="2147483669" r:id="rId27"/>
    <p:sldLayoutId id="2147483668" r:id="rId28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tx1"/>
          </a:solidFill>
          <a:latin typeface="Fedra Sans Std Normal" charset="0"/>
          <a:ea typeface="Fedra Sans Std Normal" charset="0"/>
          <a:cs typeface="Fedra Sans Std Normal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444D5A"/>
        </a:buClr>
        <a:buFont typeface="Arial"/>
        <a:buChar char="•"/>
        <a:defRPr sz="2000" b="0" i="0" kern="1200">
          <a:solidFill>
            <a:schemeClr val="tx1"/>
          </a:solidFill>
          <a:latin typeface="Fedra Sans Std Book" charset="0"/>
          <a:ea typeface="Fedra Sans Std Book" charset="0"/>
          <a:cs typeface="Fedra Sans Std Book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chemeClr val="tx1"/>
          </a:solidFill>
          <a:latin typeface="Fedra Sans Std Book" charset="0"/>
          <a:ea typeface="Fedra Sans Std Book" charset="0"/>
          <a:cs typeface="Fedra Sans Std Book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b="0" i="0" kern="1200">
          <a:solidFill>
            <a:schemeClr val="tx1"/>
          </a:solidFill>
          <a:latin typeface="Fedra Sans Std Book" charset="0"/>
          <a:ea typeface="Fedra Sans Std Book" charset="0"/>
          <a:cs typeface="Fedra Sans Std Book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b="0" i="0" kern="1200">
          <a:solidFill>
            <a:schemeClr val="tx1"/>
          </a:solidFill>
          <a:latin typeface="Fedra Sans Std Book" charset="0"/>
          <a:ea typeface="Fedra Sans Std Book" charset="0"/>
          <a:cs typeface="Fedra Sans Std Book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b="0" i="0" kern="1200">
          <a:solidFill>
            <a:schemeClr val="tx1"/>
          </a:solidFill>
          <a:latin typeface="Fedra Sans Std Book" charset="0"/>
          <a:ea typeface="Fedra Sans Std Book" charset="0"/>
          <a:cs typeface="Fedra Sans Std Book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89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5465" userDrawn="1">
          <p15:clr>
            <a:srgbClr val="F26B43"/>
          </p15:clr>
        </p15:guide>
        <p15:guide id="4" pos="295" userDrawn="1">
          <p15:clr>
            <a:srgbClr val="F26B43"/>
          </p15:clr>
        </p15:guide>
        <p15:guide id="5" orient="horz" pos="14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76236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ntertaal">
  <a:themeElements>
    <a:clrScheme name="Custom 8">
      <a:dk1>
        <a:srgbClr val="646464"/>
      </a:dk1>
      <a:lt1>
        <a:srgbClr val="FFFFFF"/>
      </a:lt1>
      <a:dk2>
        <a:srgbClr val="B4BE27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Template ppt Pelckmans uitgevers" id="{842383CB-90E4-7F43-A2AA-3C2AE484B730}" vid="{E854C8A8-35FE-0843-B583-AED783E2F7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Intertaal.thmx</Template>
  <TotalTime>19</TotalTime>
  <Words>0</Words>
  <Application>Microsoft Macintosh PowerPoint</Application>
  <PresentationFormat>Diavoorstelling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Intertaal</vt:lpstr>
      <vt:lpstr>PowerPoint-presentatie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Ruth Geysen</dc:creator>
  <cp:lastModifiedBy>Tanja Holzhey</cp:lastModifiedBy>
  <cp:revision>12</cp:revision>
  <cp:lastPrinted>2015-12-21T14:09:09Z</cp:lastPrinted>
  <dcterms:created xsi:type="dcterms:W3CDTF">2018-03-27T12:55:34Z</dcterms:created>
  <dcterms:modified xsi:type="dcterms:W3CDTF">2019-10-08T10:21:39Z</dcterms:modified>
</cp:coreProperties>
</file>