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49" d="100"/>
          <a:sy n="149" d="100"/>
        </p:scale>
        <p:origin x="-1920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543304"/>
            <a:ext cx="4466095" cy="3175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Nathalia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Polen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schoonmaakster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Krakow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mei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329099E0-0834-43BE-B3FD-2354F18B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91" y="601393"/>
            <a:ext cx="2628455" cy="39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544213"/>
            <a:ext cx="4466095" cy="3175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smtClean="0"/>
              <a:t>Nathalia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329099E0-0834-43BE-B3FD-2354F18B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91" y="601393"/>
            <a:ext cx="2628455" cy="39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271</TotalTime>
  <Words>6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10</cp:revision>
  <cp:lastPrinted>2015-12-21T14:09:09Z</cp:lastPrinted>
  <dcterms:created xsi:type="dcterms:W3CDTF">2018-03-27T12:55:34Z</dcterms:created>
  <dcterms:modified xsi:type="dcterms:W3CDTF">2019-10-14T14:38:32Z</dcterms:modified>
</cp:coreProperties>
</file>