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49" d="100"/>
          <a:sy n="149" d="100"/>
        </p:scale>
        <p:origin x="-1920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983829"/>
            <a:ext cx="4466095" cy="31758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Marek </a:t>
            </a:r>
            <a:r>
              <a:rPr lang="nl-BE" altLang="nl-BE" sz="2200" dirty="0" smtClean="0"/>
              <a:t>(</a:t>
            </a:r>
            <a:r>
              <a:rPr lang="nl-BE" altLang="nl-BE" sz="2200" dirty="0"/>
              <a:t>… van </a:t>
            </a:r>
            <a:r>
              <a:rPr lang="nl-BE" altLang="nl-BE" sz="2200" dirty="0" smtClean="0"/>
              <a:t>Nathalia)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Nederland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14 jaar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dokter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DFCF6D1-B2BB-4D6D-BCB3-79ED01A3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6" y="1076178"/>
            <a:ext cx="3741351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983829"/>
            <a:ext cx="4466095" cy="31758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Marek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DFCF6D1-B2BB-4D6D-BCB3-79ED01A3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6" y="1076178"/>
            <a:ext cx="3741351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688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12</TotalTime>
  <Words>11</Words>
  <Application>Microsoft Macintosh PowerPoint</Application>
  <PresentationFormat>Diavoorstelling (16:9)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9</cp:revision>
  <cp:lastPrinted>2015-12-21T14:09:09Z</cp:lastPrinted>
  <dcterms:created xsi:type="dcterms:W3CDTF">2018-03-27T12:55:34Z</dcterms:created>
  <dcterms:modified xsi:type="dcterms:W3CDTF">2019-10-14T14:39:33Z</dcterms:modified>
</cp:coreProperties>
</file>