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49" d="100"/>
          <a:sy n="149" d="100"/>
        </p:scale>
        <p:origin x="-1920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983829"/>
            <a:ext cx="4466095" cy="317584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Oleg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Rusland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Russisch</a:t>
            </a:r>
            <a:r>
              <a:rPr lang="en-US" altLang="nl-BE" sz="2200" dirty="0"/>
              <a:t> en </a:t>
            </a:r>
            <a:r>
              <a:rPr lang="en-US" altLang="nl-BE" sz="2200" dirty="0" smtClean="0"/>
              <a:t>Engels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ingenieur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vader</a:t>
            </a:r>
            <a:r>
              <a:rPr lang="en-US" altLang="nl-BE" sz="2200" dirty="0"/>
              <a:t> = Ivan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Gouda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september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A4A949D9-1140-48D7-9471-4C622CA4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2" y="1041009"/>
            <a:ext cx="3482651" cy="23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983829"/>
            <a:ext cx="4466095" cy="317584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Oleg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A4A949D9-1140-48D7-9471-4C622CA4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2" y="1041009"/>
            <a:ext cx="3482651" cy="23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405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15</TotalTime>
  <Words>12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10</cp:revision>
  <cp:lastPrinted>2015-12-21T14:09:09Z</cp:lastPrinted>
  <dcterms:created xsi:type="dcterms:W3CDTF">2018-03-27T12:55:34Z</dcterms:created>
  <dcterms:modified xsi:type="dcterms:W3CDTF">2019-10-14T14:40:56Z</dcterms:modified>
</cp:coreProperties>
</file>