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4"/>
  </p:notesMasterIdLst>
  <p:sldIdLst>
    <p:sldId id="259" r:id="rId2"/>
    <p:sldId id="260" r:id="rId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162" userDrawn="1">
          <p15:clr>
            <a:srgbClr val="A4A3A4"/>
          </p15:clr>
        </p15:guide>
        <p15:guide id="2" pos="499" userDrawn="1">
          <p15:clr>
            <a:srgbClr val="A4A3A4"/>
          </p15:clr>
        </p15:guide>
        <p15:guide id="3" orient="horz" pos="1144" userDrawn="1">
          <p15:clr>
            <a:srgbClr val="A4A3A4"/>
          </p15:clr>
        </p15:guide>
        <p15:guide id="4" pos="54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73"/>
    <a:srgbClr val="FF7713"/>
    <a:srgbClr val="E4AB02"/>
    <a:srgbClr val="444D5A"/>
    <a:srgbClr val="9F1121"/>
    <a:srgbClr val="13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14" autoAdjust="0"/>
    <p:restoredTop sz="90315" autoAdjust="0"/>
  </p:normalViewPr>
  <p:slideViewPr>
    <p:cSldViewPr snapToGrid="0" snapToObjects="1">
      <p:cViewPr varScale="1">
        <p:scale>
          <a:sx n="138" d="100"/>
          <a:sy n="138" d="100"/>
        </p:scale>
        <p:origin x="-2232" y="-104"/>
      </p:cViewPr>
      <p:guideLst>
        <p:guide orient="horz" pos="3162"/>
        <p:guide orient="horz" pos="1144"/>
        <p:guide pos="499"/>
        <p:guide pos="5465"/>
      </p:guideLst>
    </p:cSldViewPr>
  </p:slideViewPr>
  <p:outlineViewPr>
    <p:cViewPr>
      <p:scale>
        <a:sx n="33" d="100"/>
        <a:sy n="33" d="100"/>
      </p:scale>
      <p:origin x="0" y="-1300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92956-C320-CF49-AEA5-9B9043DE3D7F}" type="datetimeFigureOut">
              <a:rPr lang="en-US" smtClean="0"/>
              <a:t>14-10-19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6EAE8-B49F-9E4E-A4A6-C811294904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5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 err="1" smtClean="0">
                <a:solidFill>
                  <a:schemeClr val="bg1"/>
                </a:solidFill>
              </a:rPr>
              <a:t>shutterstock</a:t>
            </a:r>
            <a:r>
              <a:rPr lang="nl-NL" sz="1200" dirty="0" smtClean="0">
                <a:solidFill>
                  <a:schemeClr val="bg1"/>
                </a:solidFill>
              </a:rPr>
              <a:t>: </a:t>
            </a:r>
            <a:r>
              <a:rPr lang="nl-NL" sz="1200" dirty="0" err="1" smtClean="0">
                <a:solidFill>
                  <a:schemeClr val="bg1"/>
                </a:solidFill>
              </a:rPr>
              <a:t>Olena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dirty="0" err="1" smtClean="0">
                <a:solidFill>
                  <a:schemeClr val="bg1"/>
                </a:solidFill>
              </a:rPr>
              <a:t>Tselykh</a:t>
            </a:r>
            <a:r>
              <a:rPr lang="nl-NL" sz="1200" dirty="0" smtClean="0">
                <a:solidFill>
                  <a:schemeClr val="bg1"/>
                </a:solidFill>
              </a:rPr>
              <a:t> Fotografie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6EAE8-B49F-9E4E-A4A6-C811294904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50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 err="1" smtClean="0">
                <a:solidFill>
                  <a:schemeClr val="bg1"/>
                </a:solidFill>
              </a:rPr>
              <a:t>shutterstock</a:t>
            </a:r>
            <a:r>
              <a:rPr lang="nl-NL" sz="1200" dirty="0" smtClean="0">
                <a:solidFill>
                  <a:schemeClr val="bg1"/>
                </a:solidFill>
              </a:rPr>
              <a:t>: </a:t>
            </a:r>
            <a:r>
              <a:rPr lang="nl-NL" sz="1200" dirty="0" err="1" smtClean="0">
                <a:solidFill>
                  <a:schemeClr val="bg1"/>
                </a:solidFill>
              </a:rPr>
              <a:t>Olena</a:t>
            </a:r>
            <a:r>
              <a:rPr lang="nl-NL" sz="1200" dirty="0" smtClean="0">
                <a:solidFill>
                  <a:schemeClr val="bg1"/>
                </a:solidFill>
              </a:rPr>
              <a:t> </a:t>
            </a:r>
            <a:r>
              <a:rPr lang="nl-NL" sz="1200" dirty="0" err="1" smtClean="0">
                <a:solidFill>
                  <a:schemeClr val="bg1"/>
                </a:solidFill>
              </a:rPr>
              <a:t>Tselykh</a:t>
            </a:r>
            <a:r>
              <a:rPr lang="nl-NL" sz="1200" dirty="0" smtClean="0">
                <a:solidFill>
                  <a:schemeClr val="bg1"/>
                </a:solidFill>
              </a:rPr>
              <a:t> Fotografie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6EAE8-B49F-9E4E-A4A6-C811294904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18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9272" y="1317811"/>
            <a:ext cx="4426416" cy="1677521"/>
          </a:xfrm>
        </p:spPr>
        <p:txBody>
          <a:bodyPr lIns="36000" tIns="36000" rIns="36000" bIns="36000" anchor="b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9271" y="3197037"/>
            <a:ext cx="4426416" cy="1314450"/>
          </a:xfrm>
        </p:spPr>
        <p:txBody>
          <a:bodyPr lIns="36000" tIns="36000" rIns="36000" bIns="36000" anchor="t"/>
          <a:lstStyle>
            <a:lvl1pPr marL="0" indent="0" algn="r">
              <a:buNone/>
              <a:defRPr b="0" i="0">
                <a:solidFill>
                  <a:schemeClr val="tx1"/>
                </a:solidFill>
                <a:latin typeface="Fedra Sans Std Light" charset="0"/>
                <a:ea typeface="Fedra Sans Std Light" charset="0"/>
                <a:cs typeface="Fedra Sans Std Light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249271" y="3116355"/>
            <a:ext cx="4894729" cy="0"/>
          </a:xfrm>
          <a:prstGeom prst="line">
            <a:avLst/>
          </a:prstGeom>
          <a:ln>
            <a:solidFill>
              <a:srgbClr val="0089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336145"/>
            <a:ext cx="2872781" cy="711355"/>
          </a:xfrm>
          <a:prstGeom prst="rect">
            <a:avLst/>
          </a:prstGeom>
        </p:spPr>
      </p:pic>
      <p:cxnSp>
        <p:nvCxnSpPr>
          <p:cNvPr id="6" name="Straight Connector 4"/>
          <p:cNvCxnSpPr/>
          <p:nvPr userDrawn="1"/>
        </p:nvCxnSpPr>
        <p:spPr>
          <a:xfrm flipH="1">
            <a:off x="4249271" y="3116355"/>
            <a:ext cx="4894729" cy="0"/>
          </a:xfrm>
          <a:prstGeom prst="line">
            <a:avLst/>
          </a:prstGeom>
          <a:ln>
            <a:solidFill>
              <a:srgbClr val="0089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336145"/>
            <a:ext cx="2872781" cy="71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882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 userDrawn="1">
          <p15:clr>
            <a:srgbClr val="FBAE40"/>
          </p15:clr>
        </p15:guide>
        <p15:guide id="2" pos="29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0" i="0">
                <a:latin typeface="Fedra Sans Std Normal" charset="0"/>
                <a:ea typeface="Fedra Sans Std Normal" charset="0"/>
                <a:cs typeface="Fedra Sans Std Normal" charset="0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03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2" y="1200151"/>
            <a:ext cx="4027487" cy="33944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8772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023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913" y="114302"/>
            <a:ext cx="4041774" cy="164416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092" y="114302"/>
            <a:ext cx="4341332" cy="4901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3917" y="1899140"/>
            <a:ext cx="4041775" cy="26887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731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6526" y="114302"/>
            <a:ext cx="3413317" cy="164416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091" y="114301"/>
            <a:ext cx="5164526" cy="49236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6523" y="1899140"/>
            <a:ext cx="3413318" cy="26887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08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7" y="114302"/>
            <a:ext cx="8207375" cy="4473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56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8317" y="134940"/>
            <a:ext cx="8207375" cy="4452937"/>
          </a:xfrm>
        </p:spPr>
        <p:txBody>
          <a:bodyPr/>
          <a:lstStyle/>
          <a:p>
            <a:r>
              <a:rPr lang="en-US" smtClean="0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8313" y="4587877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12689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 b="6077"/>
          <a:stretch/>
        </p:blipFill>
        <p:spPr>
          <a:xfrm>
            <a:off x="0" y="2"/>
            <a:ext cx="9144000" cy="45878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7" y="114302"/>
            <a:ext cx="8207375" cy="4473575"/>
          </a:xfrm>
        </p:spPr>
        <p:txBody>
          <a:bodyPr anchor="ctr">
            <a:normAutofit/>
          </a:bodyPr>
          <a:lstStyle>
            <a:lvl1pPr>
              <a:spcBef>
                <a:spcPts val="2064"/>
              </a:spcBef>
              <a:defRPr sz="2800" b="0" i="0">
                <a:latin typeface="Fedra Sans Std Light" charset="0"/>
                <a:ea typeface="Fedra Sans Std Light" charset="0"/>
                <a:cs typeface="Fedra Sans Std Light" charset="0"/>
              </a:defRPr>
            </a:lvl1pPr>
            <a:lvl2pPr>
              <a:defRPr sz="2400" b="0" i="0">
                <a:latin typeface="Fedra Sans Std Light" charset="0"/>
                <a:ea typeface="Fedra Sans Std Light" charset="0"/>
                <a:cs typeface="Fedra Sans Std Light" charset="0"/>
              </a:defRPr>
            </a:lvl2pPr>
            <a:lvl3pPr>
              <a:defRPr sz="2000" b="0" i="0">
                <a:latin typeface="Fedra Sans Std Light" charset="0"/>
                <a:ea typeface="Fedra Sans Std Light" charset="0"/>
                <a:cs typeface="Fedra Sans Std Light" charset="0"/>
              </a:defRPr>
            </a:lvl3pPr>
            <a:lvl4pPr>
              <a:defRPr sz="1800" b="0" i="0">
                <a:latin typeface="Fedra Sans Std Light" charset="0"/>
                <a:ea typeface="Fedra Sans Std Light" charset="0"/>
                <a:cs typeface="Fedra Sans Std Light" charset="0"/>
              </a:defRPr>
            </a:lvl4pPr>
            <a:lvl5pPr>
              <a:defRPr sz="1800" b="0" i="0">
                <a:latin typeface="Fedra Sans Std Light" charset="0"/>
                <a:ea typeface="Fedra Sans Std Light" charset="0"/>
                <a:cs typeface="Fedra Sans Std Light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 b="6077"/>
          <a:stretch/>
        </p:blipFill>
        <p:spPr>
          <a:xfrm>
            <a:off x="0" y="0"/>
            <a:ext cx="9144000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46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77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1074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" y="0"/>
            <a:ext cx="9139193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77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1388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" y="0"/>
            <a:ext cx="9139193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77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4587875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52178579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9272" y="476624"/>
            <a:ext cx="4426416" cy="1677521"/>
          </a:xfrm>
        </p:spPr>
        <p:txBody>
          <a:bodyPr lIns="36000" tIns="36000" rIns="36000" bIns="36000" anchor="b">
            <a:normAutofit/>
          </a:bodyPr>
          <a:lstStyle>
            <a:lvl1pPr algn="r">
              <a:defRPr sz="3600">
                <a:solidFill>
                  <a:srgbClr val="008973"/>
                </a:solidFill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49271" y="2557556"/>
            <a:ext cx="4426416" cy="1953931"/>
          </a:xfrm>
        </p:spPr>
        <p:txBody>
          <a:bodyPr lIns="36000" tIns="36000" rIns="36000" bIns="36000" anchor="t"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249271" y="2355850"/>
            <a:ext cx="4894729" cy="0"/>
          </a:xfrm>
          <a:prstGeom prst="line">
            <a:avLst/>
          </a:prstGeom>
          <a:ln>
            <a:solidFill>
              <a:srgbClr val="0089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000172"/>
            <a:ext cx="2872781" cy="711355"/>
          </a:xfrm>
          <a:prstGeom prst="rect">
            <a:avLst/>
          </a:prstGeom>
        </p:spPr>
      </p:pic>
      <p:cxnSp>
        <p:nvCxnSpPr>
          <p:cNvPr id="6" name="Straight Connector 4"/>
          <p:cNvCxnSpPr/>
          <p:nvPr userDrawn="1"/>
        </p:nvCxnSpPr>
        <p:spPr>
          <a:xfrm flipH="1">
            <a:off x="4249271" y="2355850"/>
            <a:ext cx="4894729" cy="0"/>
          </a:xfrm>
          <a:prstGeom prst="line">
            <a:avLst/>
          </a:prstGeom>
          <a:ln>
            <a:solidFill>
              <a:srgbClr val="0089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000172"/>
            <a:ext cx="2872781" cy="71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5623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1" b="6076"/>
          <a:stretch/>
        </p:blipFill>
        <p:spPr>
          <a:xfrm>
            <a:off x="0" y="-1"/>
            <a:ext cx="9144000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77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9400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1" b="6076"/>
          <a:stretch/>
        </p:blipFill>
        <p:spPr>
          <a:xfrm>
            <a:off x="0" y="-1"/>
            <a:ext cx="9144000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77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4587875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4575423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3"/>
          <a:stretch/>
        </p:blipFill>
        <p:spPr>
          <a:xfrm>
            <a:off x="0" y="4587875"/>
            <a:ext cx="9144000" cy="555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1" y="4697133"/>
            <a:ext cx="1578617" cy="390895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8313" y="114300"/>
            <a:ext cx="8207375" cy="4473575"/>
          </a:xfrm>
        </p:spPr>
        <p:txBody>
          <a:bodyPr anchor="ctr">
            <a:normAutofit/>
          </a:bodyPr>
          <a:lstStyle>
            <a:lvl1pPr>
              <a:spcBef>
                <a:spcPts val="2064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675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3"/>
          <a:stretch/>
        </p:blipFill>
        <p:spPr>
          <a:xfrm>
            <a:off x="0" y="4587875"/>
            <a:ext cx="9144000" cy="555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1" y="4697133"/>
            <a:ext cx="1578617" cy="39089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587875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8313" y="4587875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91877409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3913" y="114300"/>
            <a:ext cx="4041774" cy="1644161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092" y="114300"/>
            <a:ext cx="4341332" cy="490145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3913" y="1899138"/>
            <a:ext cx="4041775" cy="26887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731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6522" y="114300"/>
            <a:ext cx="3413317" cy="1644161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091" y="114300"/>
            <a:ext cx="5164526" cy="49236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6523" y="1899138"/>
            <a:ext cx="3413318" cy="26887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08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114300"/>
            <a:ext cx="8207375" cy="44735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5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68313" y="134938"/>
            <a:ext cx="8207375" cy="4452937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8313" y="4587875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912689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 b="6077"/>
          <a:stretch/>
        </p:blipFill>
        <p:spPr>
          <a:xfrm>
            <a:off x="0" y="0"/>
            <a:ext cx="9144000" cy="458787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114300"/>
            <a:ext cx="8207375" cy="4473575"/>
          </a:xfrm>
        </p:spPr>
        <p:txBody>
          <a:bodyPr anchor="ctr">
            <a:normAutofit/>
          </a:bodyPr>
          <a:lstStyle>
            <a:lvl1pPr>
              <a:spcBef>
                <a:spcPts val="2064"/>
              </a:spcBef>
              <a:defRPr sz="2800" b="0" i="0">
                <a:latin typeface="Fedra Sans Std Light" charset="0"/>
                <a:ea typeface="Fedra Sans Std Light" charset="0"/>
                <a:cs typeface="Fedra Sans Std Light" charset="0"/>
              </a:defRPr>
            </a:lvl1pPr>
            <a:lvl2pPr>
              <a:defRPr sz="2400" b="0" i="0">
                <a:latin typeface="Fedra Sans Std Light" charset="0"/>
                <a:ea typeface="Fedra Sans Std Light" charset="0"/>
                <a:cs typeface="Fedra Sans Std Light" charset="0"/>
              </a:defRPr>
            </a:lvl2pPr>
            <a:lvl3pPr>
              <a:defRPr sz="2000" b="0" i="0">
                <a:latin typeface="Fedra Sans Std Light" charset="0"/>
                <a:ea typeface="Fedra Sans Std Light" charset="0"/>
                <a:cs typeface="Fedra Sans Std Light" charset="0"/>
              </a:defRPr>
            </a:lvl3pPr>
            <a:lvl4pPr>
              <a:defRPr sz="1800" b="0" i="0">
                <a:latin typeface="Fedra Sans Std Light" charset="0"/>
                <a:ea typeface="Fedra Sans Std Light" charset="0"/>
                <a:cs typeface="Fedra Sans Std Light" charset="0"/>
              </a:defRPr>
            </a:lvl4pPr>
            <a:lvl5pPr>
              <a:defRPr sz="1800" b="0" i="0">
                <a:latin typeface="Fedra Sans Std Light" charset="0"/>
                <a:ea typeface="Fedra Sans Std Light" charset="0"/>
                <a:cs typeface="Fedra Sans Std Light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14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81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10743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" y="2"/>
            <a:ext cx="9139193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81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" y="0"/>
            <a:ext cx="9139193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388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" y="2"/>
            <a:ext cx="9139193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81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4587877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" y="0"/>
            <a:ext cx="9139193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8579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1" b="6076"/>
          <a:stretch/>
        </p:blipFill>
        <p:spPr>
          <a:xfrm>
            <a:off x="0" y="1"/>
            <a:ext cx="9144000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81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1" b="6076"/>
          <a:stretch/>
        </p:blipFill>
        <p:spPr>
          <a:xfrm>
            <a:off x="0" y="-1"/>
            <a:ext cx="9144000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9400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1" b="6076"/>
          <a:stretch/>
        </p:blipFill>
        <p:spPr>
          <a:xfrm>
            <a:off x="0" y="1"/>
            <a:ext cx="9144000" cy="458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7781" y="970802"/>
            <a:ext cx="6967911" cy="2770095"/>
          </a:xfrm>
        </p:spPr>
        <p:txBody>
          <a:bodyPr>
            <a:noAutofit/>
          </a:bodyPr>
          <a:lstStyle>
            <a:lvl1pPr algn="r">
              <a:defRPr sz="4000" b="0" i="0">
                <a:solidFill>
                  <a:schemeClr val="bg1"/>
                </a:solidFill>
                <a:latin typeface="Fedra Sans Std Book" charset="0"/>
                <a:ea typeface="Fedra Sans Std Book" charset="0"/>
                <a:cs typeface="Fedra Sans Std Book" charset="0"/>
              </a:defRPr>
            </a:lvl1pPr>
          </a:lstStyle>
          <a:p>
            <a:r>
              <a:rPr lang="en-US" smtClean="0"/>
              <a:t>Titelstijl van model bewerken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68313" y="4587877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1" b="6076"/>
          <a:stretch/>
        </p:blipFill>
        <p:spPr>
          <a:xfrm>
            <a:off x="0" y="-1"/>
            <a:ext cx="9144000" cy="45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5423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3"/>
          <a:stretch/>
        </p:blipFill>
        <p:spPr>
          <a:xfrm>
            <a:off x="0" y="4587877"/>
            <a:ext cx="9144000" cy="555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5" y="4697135"/>
            <a:ext cx="1578617" cy="390895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68317" y="114302"/>
            <a:ext cx="8207375" cy="4473575"/>
          </a:xfrm>
        </p:spPr>
        <p:txBody>
          <a:bodyPr anchor="ctr">
            <a:normAutofit/>
          </a:bodyPr>
          <a:lstStyle>
            <a:lvl1pPr>
              <a:spcBef>
                <a:spcPts val="2064"/>
              </a:spcBef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3"/>
          <a:stretch/>
        </p:blipFill>
        <p:spPr>
          <a:xfrm>
            <a:off x="0" y="4587875"/>
            <a:ext cx="9144000" cy="55562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1" y="4697133"/>
            <a:ext cx="1578617" cy="3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675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3"/>
          <a:stretch/>
        </p:blipFill>
        <p:spPr>
          <a:xfrm>
            <a:off x="0" y="4587877"/>
            <a:ext cx="9144000" cy="555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5" y="4697135"/>
            <a:ext cx="1578617" cy="39089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4587875"/>
          </a:xfrm>
        </p:spPr>
        <p:txBody>
          <a:bodyPr/>
          <a:lstStyle/>
          <a:p>
            <a:r>
              <a:rPr lang="en-US" smtClean="0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8313" y="4587877"/>
            <a:ext cx="6335712" cy="555625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pic>
        <p:nvPicPr>
          <p:cNvPr id="8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23"/>
          <a:stretch/>
        </p:blipFill>
        <p:spPr>
          <a:xfrm>
            <a:off x="0" y="4587875"/>
            <a:ext cx="9144000" cy="55562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1" y="4697133"/>
            <a:ext cx="1578617" cy="3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7409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2880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theme" Target="../theme/theme1.xml"/><Relationship Id="rId30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2" y="205979"/>
            <a:ext cx="821848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2" y="1200150"/>
            <a:ext cx="8218487" cy="3387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489" y="4738984"/>
            <a:ext cx="1593095" cy="27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70" r:id="rId17"/>
    <p:sldLayoutId id="2147483671" r:id="rId18"/>
    <p:sldLayoutId id="2147483675" r:id="rId19"/>
    <p:sldLayoutId id="2147483672" r:id="rId20"/>
    <p:sldLayoutId id="2147483676" r:id="rId21"/>
    <p:sldLayoutId id="2147483674" r:id="rId22"/>
    <p:sldLayoutId id="2147483677" r:id="rId23"/>
    <p:sldLayoutId id="2147483653" r:id="rId24"/>
    <p:sldLayoutId id="2147483667" r:id="rId25"/>
    <p:sldLayoutId id="2147483666" r:id="rId26"/>
    <p:sldLayoutId id="2147483669" r:id="rId27"/>
    <p:sldLayoutId id="2147483668" r:id="rId28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Fedra Sans Std Normal" charset="0"/>
          <a:ea typeface="Fedra Sans Std Normal" charset="0"/>
          <a:cs typeface="Fedra Sans Std Normal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444D5A"/>
        </a:buClr>
        <a:buFont typeface="Arial"/>
        <a:buChar char="•"/>
        <a:defRPr sz="2000" b="0" i="0" kern="1200">
          <a:solidFill>
            <a:schemeClr val="tx1"/>
          </a:solidFill>
          <a:latin typeface="Fedra Sans Std Book" charset="0"/>
          <a:ea typeface="Fedra Sans Std Book" charset="0"/>
          <a:cs typeface="Fedra Sans Std Book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chemeClr val="tx1"/>
          </a:solidFill>
          <a:latin typeface="Fedra Sans Std Book" charset="0"/>
          <a:ea typeface="Fedra Sans Std Book" charset="0"/>
          <a:cs typeface="Fedra Sans Std Book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chemeClr val="tx1"/>
          </a:solidFill>
          <a:latin typeface="Fedra Sans Std Book" charset="0"/>
          <a:ea typeface="Fedra Sans Std Book" charset="0"/>
          <a:cs typeface="Fedra Sans Std Book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chemeClr val="tx1"/>
          </a:solidFill>
          <a:latin typeface="Fedra Sans Std Book" charset="0"/>
          <a:ea typeface="Fedra Sans Std Book" charset="0"/>
          <a:cs typeface="Fedra Sans Std Book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chemeClr val="tx1"/>
          </a:solidFill>
          <a:latin typeface="Fedra Sans Std Book" charset="0"/>
          <a:ea typeface="Fedra Sans Std Book" charset="0"/>
          <a:cs typeface="Fedra Sans Std Book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89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pos="295" userDrawn="1">
          <p15:clr>
            <a:srgbClr val="F26B43"/>
          </p15:clr>
        </p15:guide>
        <p15:guide id="5" orient="horz" pos="14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220705" y="219718"/>
            <a:ext cx="4466095" cy="453516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nl-BE" sz="2200" b="1" dirty="0" err="1" smtClean="0"/>
              <a:t>Madurodam</a:t>
            </a:r>
            <a:endParaRPr lang="en-US" altLang="nl-BE" sz="2200" dirty="0"/>
          </a:p>
          <a:p>
            <a:pPr>
              <a:buFont typeface="Arial" panose="020B0604020202020204" pitchFamily="34" charset="0"/>
              <a:buNone/>
            </a:pPr>
            <a:endParaRPr lang="nl-BE" altLang="nl-BE" sz="700" dirty="0"/>
          </a:p>
          <a:p>
            <a:pPr>
              <a:buFont typeface="Arial" panose="020B0604020202020204" pitchFamily="34" charset="0"/>
              <a:buNone/>
            </a:pPr>
            <a:r>
              <a:rPr lang="en-US" altLang="nl-BE" sz="2200" dirty="0" err="1"/>
              <a:t>plein</a:t>
            </a:r>
            <a:endParaRPr lang="en-US" altLang="nl-BE" sz="2200" dirty="0"/>
          </a:p>
          <a:p>
            <a:pPr>
              <a:buFont typeface="Arial" panose="020B0604020202020204" pitchFamily="34" charset="0"/>
              <a:buNone/>
            </a:pPr>
            <a:r>
              <a:rPr lang="en-US" altLang="nl-BE" sz="2200" dirty="0"/>
              <a:t>auto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nl-BE" sz="2200" dirty="0" err="1"/>
              <a:t>mens</a:t>
            </a:r>
            <a:endParaRPr lang="en-US" altLang="nl-BE" sz="2200" dirty="0"/>
          </a:p>
          <a:p>
            <a:pPr>
              <a:buFont typeface="Arial" panose="020B0604020202020204" pitchFamily="34" charset="0"/>
              <a:buNone/>
            </a:pPr>
            <a:r>
              <a:rPr lang="en-US" altLang="nl-BE" sz="2200" dirty="0"/>
              <a:t>baby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nl-BE" sz="2200" dirty="0"/>
              <a:t>arm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nl-BE" sz="2200" dirty="0" err="1"/>
              <a:t>fiets</a:t>
            </a:r>
            <a:endParaRPr lang="en-US" altLang="nl-BE" sz="2200" dirty="0"/>
          </a:p>
          <a:p>
            <a:pPr>
              <a:buFont typeface="Arial" panose="020B0604020202020204" pitchFamily="34" charset="0"/>
              <a:buNone/>
            </a:pPr>
            <a:r>
              <a:rPr lang="en-US" altLang="nl-BE" sz="2200" dirty="0" err="1"/>
              <a:t>trein</a:t>
            </a:r>
            <a:endParaRPr lang="en-US" altLang="nl-BE" sz="2200" dirty="0"/>
          </a:p>
          <a:p>
            <a:pPr>
              <a:buFont typeface="Arial" panose="020B0604020202020204" pitchFamily="34" charset="0"/>
              <a:buNone/>
            </a:pPr>
            <a:r>
              <a:rPr lang="en-US" altLang="nl-BE" sz="2200" dirty="0"/>
              <a:t>taxi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nl-BE" sz="2200" dirty="0" err="1"/>
              <a:t>rivier</a:t>
            </a:r>
            <a:endParaRPr lang="en-US" altLang="nl-BE" sz="2200" dirty="0"/>
          </a:p>
          <a:p>
            <a:pPr>
              <a:buFont typeface="Arial" panose="020B0604020202020204" pitchFamily="34" charset="0"/>
              <a:buNone/>
            </a:pPr>
            <a:r>
              <a:rPr lang="en-US" altLang="nl-BE" sz="2200" dirty="0" err="1"/>
              <a:t>gebouw</a:t>
            </a:r>
            <a:endParaRPr lang="en-US" altLang="nl-BE" sz="2200" dirty="0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240C055C-C05D-4C0B-9228-9069FF6BA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r="24879"/>
          <a:stretch/>
        </p:blipFill>
        <p:spPr>
          <a:xfrm>
            <a:off x="347066" y="435945"/>
            <a:ext cx="2808077" cy="243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40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240C055C-C05D-4C0B-9228-9069FF6BA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r="24879"/>
          <a:stretch/>
        </p:blipFill>
        <p:spPr>
          <a:xfrm>
            <a:off x="347066" y="435945"/>
            <a:ext cx="2808077" cy="243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12903"/>
      </p:ext>
    </p:extLst>
  </p:cSld>
  <p:clrMapOvr>
    <a:masterClrMapping/>
  </p:clrMapOvr>
</p:sld>
</file>

<file path=ppt/theme/theme1.xml><?xml version="1.0" encoding="utf-8"?>
<a:theme xmlns:a="http://schemas.openxmlformats.org/drawingml/2006/main" name="Intertaal">
  <a:themeElements>
    <a:clrScheme name="Custom 8">
      <a:dk1>
        <a:srgbClr val="646464"/>
      </a:dk1>
      <a:lt1>
        <a:srgbClr val="FFFFFF"/>
      </a:lt1>
      <a:dk2>
        <a:srgbClr val="B4BE27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Template ppt Pelckmans uitgevers" id="{842383CB-90E4-7F43-A2AA-3C2AE484B730}" vid="{E854C8A8-35FE-0843-B583-AED783E2F7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Intertaal.thmx</Template>
  <TotalTime>37</TotalTime>
  <Words>23</Words>
  <Application>Microsoft Macintosh PowerPoint</Application>
  <PresentationFormat>Diavoorstelling (16:9)</PresentationFormat>
  <Paragraphs>16</Paragraphs>
  <Slides>2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</vt:i4>
      </vt:variant>
    </vt:vector>
  </HeadingPairs>
  <TitlesOfParts>
    <vt:vector size="3" baseType="lpstr">
      <vt:lpstr>Intertaal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Ruth Geysen</dc:creator>
  <cp:lastModifiedBy>Gebruiker van Microsoft Office</cp:lastModifiedBy>
  <cp:revision>14</cp:revision>
  <cp:lastPrinted>2015-12-21T14:09:09Z</cp:lastPrinted>
  <dcterms:created xsi:type="dcterms:W3CDTF">2018-03-27T12:55:34Z</dcterms:created>
  <dcterms:modified xsi:type="dcterms:W3CDTF">2019-10-14T15:15:16Z</dcterms:modified>
</cp:coreProperties>
</file>