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 autoAdjust="0"/>
    <p:restoredTop sz="90315" autoAdjust="0"/>
  </p:normalViewPr>
  <p:slideViewPr>
    <p:cSldViewPr snapToGrid="0" snapToObjects="1">
      <p:cViewPr varScale="1">
        <p:scale>
          <a:sx n="176" d="100"/>
          <a:sy n="176" d="100"/>
        </p:scale>
        <p:origin x="-2048" y="-96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689315"/>
            <a:ext cx="4466095" cy="453516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kamer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 smtClean="0"/>
              <a:t>stoel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 smtClean="0"/>
              <a:t>tafel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 smtClean="0"/>
              <a:t>kast</a:t>
            </a:r>
            <a:endParaRPr lang="en-US" altLang="nl-BE" sz="2200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smtClean="0"/>
              <a:t>plant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 smtClean="0"/>
              <a:t>kleedje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lamp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738CF335-98DD-4BD2-B7EB-3DA7D502E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7" y="844060"/>
            <a:ext cx="3914488" cy="315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738CF335-98DD-4BD2-B7EB-3DA7D502E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7" y="844060"/>
            <a:ext cx="3914488" cy="315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94783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33</TotalTime>
  <Words>7</Words>
  <Application>Microsoft Macintosh PowerPoint</Application>
  <PresentationFormat>Diavoorstelling (16:9)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12</cp:revision>
  <cp:lastPrinted>2019-10-08T14:50:06Z</cp:lastPrinted>
  <dcterms:created xsi:type="dcterms:W3CDTF">2018-03-27T12:55:34Z</dcterms:created>
  <dcterms:modified xsi:type="dcterms:W3CDTF">2019-10-15T09:24:06Z</dcterms:modified>
</cp:coreProperties>
</file>