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47" d="100"/>
          <a:sy n="147" d="100"/>
        </p:scale>
        <p:origin x="-1976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71468" y="478300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Arabisch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letter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woord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zin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lokaal</a:t>
            </a:r>
            <a:r>
              <a:rPr lang="en-US" altLang="nl-BE" sz="2200" dirty="0" smtClean="0"/>
              <a:t>: </a:t>
            </a:r>
            <a:r>
              <a:rPr lang="en-US" altLang="nl-BE" sz="2200" dirty="0" err="1"/>
              <a:t>raam</a:t>
            </a:r>
            <a:r>
              <a:rPr lang="en-US" altLang="nl-BE" sz="2200" dirty="0"/>
              <a:t>, bank, </a:t>
            </a:r>
            <a:r>
              <a:rPr lang="en-US" altLang="nl-BE" sz="2200" dirty="0" err="1"/>
              <a:t>stoel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7C78FE0-84B5-4FBC-87E0-6925BEA6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8" y="478300"/>
            <a:ext cx="2548699" cy="38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7C78FE0-84B5-4FBC-87E0-6925BEA6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8" y="478300"/>
            <a:ext cx="2548699" cy="38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306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35</TotalTime>
  <Words>11</Words>
  <Application>Microsoft Macintosh PowerPoint</Application>
  <PresentationFormat>Diavoorstelling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11</cp:revision>
  <cp:lastPrinted>2015-12-21T14:09:09Z</cp:lastPrinted>
  <dcterms:created xsi:type="dcterms:W3CDTF">2018-03-27T12:55:34Z</dcterms:created>
  <dcterms:modified xsi:type="dcterms:W3CDTF">2019-10-14T14:47:20Z</dcterms:modified>
</cp:coreProperties>
</file>