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47" d="100"/>
          <a:sy n="147" d="100"/>
        </p:scale>
        <p:origin x="-1976" y="-104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14-10-19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171468" y="590842"/>
            <a:ext cx="4466095" cy="453516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 smtClean="0"/>
              <a:t>cursist</a:t>
            </a:r>
            <a:r>
              <a:rPr lang="en-US" altLang="nl-BE" sz="2200" dirty="0" smtClean="0"/>
              <a:t> (</a:t>
            </a:r>
            <a:r>
              <a:rPr lang="en-US" altLang="nl-BE" sz="2200" dirty="0"/>
              <a:t>23)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man (8)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vrouw (15)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taal</a:t>
            </a:r>
            <a:r>
              <a:rPr lang="en-US" altLang="nl-BE" sz="2200" dirty="0"/>
              <a:t> (5)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brief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20FEC685-39F1-47BD-9A53-09B02DD7D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3" y="604911"/>
            <a:ext cx="2317723" cy="349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20FEC685-39F1-47BD-9A53-09B02DD7D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3" y="604911"/>
            <a:ext cx="2317723" cy="349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4199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31</TotalTime>
  <Words>17</Words>
  <Application>Microsoft Macintosh PowerPoint</Application>
  <PresentationFormat>Diavoorstelling (16:9)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12</cp:revision>
  <cp:lastPrinted>2015-12-21T14:09:09Z</cp:lastPrinted>
  <dcterms:created xsi:type="dcterms:W3CDTF">2018-03-27T12:55:34Z</dcterms:created>
  <dcterms:modified xsi:type="dcterms:W3CDTF">2019-10-14T14:48:08Z</dcterms:modified>
</cp:coreProperties>
</file>