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39" d="100"/>
          <a:sy n="139" d="100"/>
        </p:scale>
        <p:origin x="-2208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76976" y="977703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mens</a:t>
            </a:r>
            <a:r>
              <a:rPr lang="en-US" altLang="nl-BE" sz="2200" dirty="0" smtClean="0"/>
              <a:t> (500</a:t>
            </a:r>
            <a:r>
              <a:rPr lang="en-US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groep</a:t>
            </a:r>
            <a:r>
              <a:rPr lang="en-US" altLang="nl-BE" sz="2200" dirty="0" smtClean="0"/>
              <a:t> </a:t>
            </a:r>
            <a:r>
              <a:rPr lang="en-US" altLang="nl-BE" sz="2200" dirty="0"/>
              <a:t>(</a:t>
            </a:r>
            <a:r>
              <a:rPr lang="en-US" altLang="nl-BE" sz="2200" dirty="0" err="1"/>
              <a:t>veel</a:t>
            </a:r>
            <a:r>
              <a:rPr lang="en-US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smtClean="0"/>
              <a:t>docent </a:t>
            </a:r>
            <a:r>
              <a:rPr lang="en-US" altLang="nl-BE" sz="2200" dirty="0"/>
              <a:t>(</a:t>
            </a:r>
            <a:r>
              <a:rPr lang="en-US" altLang="nl-BE" sz="2200" dirty="0" err="1"/>
              <a:t>veel</a:t>
            </a:r>
            <a:r>
              <a:rPr lang="en-US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les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liedje</a:t>
            </a:r>
            <a:endParaRPr lang="en-US" altLang="nl-BE" sz="22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smtClean="0"/>
              <a:t>kind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7AD569C-6A7C-410E-BD3F-1C042C9D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6" y="1048591"/>
            <a:ext cx="3827355" cy="23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7AD569C-6A7C-410E-BD3F-1C042C9D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6" y="1048591"/>
            <a:ext cx="3827355" cy="23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2400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58</TotalTime>
  <Words>15</Words>
  <Application>Microsoft Macintosh PowerPoint</Application>
  <PresentationFormat>Diavoorstelling (16:9)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2019-10-14T15:13:15Z</dcterms:modified>
</cp:coreProperties>
</file>