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4"/>
  </p:notesMasterIdLst>
  <p:sldIdLst>
    <p:sldId id="259" r:id="rId2"/>
    <p:sldId id="260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62" userDrawn="1">
          <p15:clr>
            <a:srgbClr val="A4A3A4"/>
          </p15:clr>
        </p15:guide>
        <p15:guide id="2" pos="499" userDrawn="1">
          <p15:clr>
            <a:srgbClr val="A4A3A4"/>
          </p15:clr>
        </p15:guide>
        <p15:guide id="3" orient="horz" pos="1144" userDrawn="1">
          <p15:clr>
            <a:srgbClr val="A4A3A4"/>
          </p15:clr>
        </p15:guide>
        <p15:guide id="4" pos="54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73"/>
    <a:srgbClr val="FF7713"/>
    <a:srgbClr val="E4AB02"/>
    <a:srgbClr val="444D5A"/>
    <a:srgbClr val="9F1121"/>
    <a:srgbClr val="13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14" autoAdjust="0"/>
    <p:restoredTop sz="90315" autoAdjust="0"/>
  </p:normalViewPr>
  <p:slideViewPr>
    <p:cSldViewPr snapToGrid="0" snapToObjects="1">
      <p:cViewPr varScale="1">
        <p:scale>
          <a:sx n="140" d="100"/>
          <a:sy n="140" d="100"/>
        </p:scale>
        <p:origin x="-2176" y="-112"/>
      </p:cViewPr>
      <p:guideLst>
        <p:guide orient="horz" pos="3162"/>
        <p:guide orient="horz" pos="1144"/>
        <p:guide pos="499"/>
        <p:guide pos="5465"/>
      </p:guideLst>
    </p:cSldViewPr>
  </p:slideViewPr>
  <p:outlineViewPr>
    <p:cViewPr>
      <p:scale>
        <a:sx n="33" d="100"/>
        <a:sy n="33" d="100"/>
      </p:scale>
      <p:origin x="0" y="-130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92956-C320-CF49-AEA5-9B9043DE3D7F}" type="datetimeFigureOut">
              <a:rPr lang="en-US" smtClean="0"/>
              <a:t>14-10-19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6EAE8-B49F-9E4E-A4A6-C811294904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1317811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3197037"/>
            <a:ext cx="4426416" cy="1314450"/>
          </a:xfrm>
        </p:spPr>
        <p:txBody>
          <a:bodyPr lIns="36000" tIns="36000" rIns="36000" bIns="36000" anchor="t"/>
          <a:lstStyle>
            <a:lvl1pPr marL="0" indent="0" algn="r">
              <a:buNone/>
              <a:defRPr b="0" i="0">
                <a:solidFill>
                  <a:schemeClr val="tx1"/>
                </a:solidFill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6882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0" i="0">
                <a:latin typeface="Fedra Sans Std Normal" charset="0"/>
                <a:ea typeface="Fedra Sans Std Normal" charset="0"/>
                <a:cs typeface="Fedra Sans Std Normal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0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2" y="1200151"/>
            <a:ext cx="4027487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8772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2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2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2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7" y="1899140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6" y="114302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1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40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7" y="134940"/>
            <a:ext cx="8207375" cy="4452937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2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476624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>
                <a:solidFill>
                  <a:srgbClr val="008973"/>
                </a:solidFill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2557556"/>
            <a:ext cx="4426416" cy="1953931"/>
          </a:xfrm>
        </p:spPr>
        <p:txBody>
          <a:bodyPr lIns="36000" tIns="36000" rIns="36000" bIns="36000" anchor="t"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5623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58787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0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0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3" y="1899138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2" y="114300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0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38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3" y="134938"/>
            <a:ext cx="8207375" cy="4452937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4587875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theme" Target="../theme/theme1.xml"/><Relationship Id="rId30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2" y="205979"/>
            <a:ext cx="821848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1200150"/>
            <a:ext cx="8218487" cy="3387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89" y="4738984"/>
            <a:ext cx="1593095" cy="27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70" r:id="rId17"/>
    <p:sldLayoutId id="2147483671" r:id="rId18"/>
    <p:sldLayoutId id="2147483675" r:id="rId19"/>
    <p:sldLayoutId id="2147483672" r:id="rId20"/>
    <p:sldLayoutId id="2147483676" r:id="rId21"/>
    <p:sldLayoutId id="2147483674" r:id="rId22"/>
    <p:sldLayoutId id="2147483677" r:id="rId23"/>
    <p:sldLayoutId id="2147483653" r:id="rId24"/>
    <p:sldLayoutId id="2147483667" r:id="rId25"/>
    <p:sldLayoutId id="2147483666" r:id="rId26"/>
    <p:sldLayoutId id="2147483669" r:id="rId27"/>
    <p:sldLayoutId id="2147483668" r:id="rId2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Fedra Sans Std Normal" charset="0"/>
          <a:ea typeface="Fedra Sans Std Normal" charset="0"/>
          <a:cs typeface="Fedra Sans Std Normal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444D5A"/>
        </a:buClr>
        <a:buFont typeface="Arial"/>
        <a:buChar char="•"/>
        <a:defRPr sz="20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89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pos="295" userDrawn="1">
          <p15:clr>
            <a:srgbClr val="F26B43"/>
          </p15:clr>
        </p15:guide>
        <p15:guide id="5" orient="horz" pos="14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20705" y="219718"/>
            <a:ext cx="4466095" cy="4535162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 smtClean="0"/>
              <a:t>Elisa en Edwin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endParaRPr lang="nl-BE" altLang="nl-BE" sz="700" dirty="0"/>
          </a:p>
          <a:p>
            <a:pPr>
              <a:buFont typeface="Arial" panose="020B0604020202020204" pitchFamily="34" charset="0"/>
              <a:buNone/>
            </a:pPr>
            <a:r>
              <a:rPr lang="en-US" altLang="nl-BE" sz="2200" dirty="0" err="1"/>
              <a:t>doos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en-US" altLang="nl-BE" sz="2200" dirty="0" err="1"/>
              <a:t>broek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en-US" altLang="nl-BE" sz="2200" dirty="0" err="1"/>
              <a:t>jas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en-US" altLang="nl-BE" sz="2200" dirty="0" err="1"/>
              <a:t>trui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en-US" altLang="nl-BE" sz="2200" dirty="0" err="1"/>
              <a:t>jurk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en-US" altLang="nl-BE" sz="2200" dirty="0" err="1" smtClean="0"/>
              <a:t>overhemd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en-US" altLang="nl-BE" sz="2200" dirty="0" err="1" smtClean="0"/>
              <a:t>sok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en-US" altLang="nl-BE" sz="2200" dirty="0" err="1"/>
              <a:t>bord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en-US" altLang="nl-BE" sz="2200" dirty="0"/>
              <a:t>kopje</a:t>
            </a:r>
          </a:p>
          <a:p>
            <a:pPr>
              <a:buFont typeface="Arial" panose="020B0604020202020204" pitchFamily="34" charset="0"/>
              <a:buNone/>
            </a:pPr>
            <a:endParaRPr lang="en-US" altLang="nl-BE" sz="22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FF962B6C-C7D1-4A95-A5D2-C523A5786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77" y="334986"/>
            <a:ext cx="3861487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4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20705" y="219718"/>
            <a:ext cx="4466095" cy="4535162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 smtClean="0"/>
              <a:t>Elisa en Edwin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endParaRPr lang="nl-BE" altLang="nl-BE" sz="700" dirty="0"/>
          </a:p>
          <a:p>
            <a:pPr>
              <a:buFont typeface="Arial" panose="020B0604020202020204" pitchFamily="34" charset="0"/>
              <a:buNone/>
            </a:pPr>
            <a:endParaRPr lang="en-US" altLang="nl-BE" sz="22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FF962B6C-C7D1-4A95-A5D2-C523A5786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77" y="334986"/>
            <a:ext cx="3861487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04091"/>
      </p:ext>
    </p:extLst>
  </p:cSld>
  <p:clrMapOvr>
    <a:masterClrMapping/>
  </p:clrMapOvr>
</p:sld>
</file>

<file path=ppt/theme/theme1.xml><?xml version="1.0" encoding="utf-8"?>
<a:theme xmlns:a="http://schemas.openxmlformats.org/drawingml/2006/main" name="Intertaal">
  <a:themeElements>
    <a:clrScheme name="Custom 8">
      <a:dk1>
        <a:srgbClr val="646464"/>
      </a:dk1>
      <a:lt1>
        <a:srgbClr val="FFFFFF"/>
      </a:lt1>
      <a:dk2>
        <a:srgbClr val="B4BE27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Template ppt Pelckmans uitgevers" id="{842383CB-90E4-7F43-A2AA-3C2AE484B730}" vid="{E854C8A8-35FE-0843-B583-AED783E2F7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Intertaal.thmx</Template>
  <TotalTime>34</TotalTime>
  <Words>15</Words>
  <Application>Microsoft Macintosh PowerPoint</Application>
  <PresentationFormat>Diavoorstelling (16:9)</PresentationFormat>
  <Paragraphs>12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Intertaal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Ruth Geysen</dc:creator>
  <cp:lastModifiedBy>Gebruiker van Microsoft Office</cp:lastModifiedBy>
  <cp:revision>14</cp:revision>
  <cp:lastPrinted>2015-12-21T14:09:09Z</cp:lastPrinted>
  <dcterms:created xsi:type="dcterms:W3CDTF">2018-03-27T12:55:34Z</dcterms:created>
  <dcterms:modified xsi:type="dcterms:W3CDTF">2019-10-14T15:16:24Z</dcterms:modified>
</cp:coreProperties>
</file>