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40" d="100"/>
          <a:sy n="140" d="100"/>
        </p:scale>
        <p:origin x="-2176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14-10-19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219718"/>
            <a:ext cx="4466095" cy="453516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Anna </a:t>
            </a:r>
            <a:r>
              <a:rPr lang="nl-BE" altLang="nl-BE" sz="2200" b="1" dirty="0" smtClean="0"/>
              <a:t>en </a:t>
            </a:r>
            <a:r>
              <a:rPr lang="nl-BE" altLang="nl-BE" sz="2200" b="1" dirty="0" smtClean="0"/>
              <a:t>Lars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week (2)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muur</a:t>
            </a:r>
            <a:r>
              <a:rPr lang="en-US" altLang="nl-BE" sz="2200" dirty="0"/>
              <a:t> (rood)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kast</a:t>
            </a:r>
            <a:r>
              <a:rPr lang="en-US" altLang="nl-BE" sz="2200" dirty="0" smtClean="0"/>
              <a:t> / </a:t>
            </a:r>
            <a:r>
              <a:rPr lang="en-US" altLang="nl-BE" sz="2200" dirty="0" err="1" smtClean="0"/>
              <a:t>deurtje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smtClean="0"/>
              <a:t>pan </a:t>
            </a:r>
            <a:r>
              <a:rPr lang="en-US" altLang="nl-BE" sz="2200" dirty="0" smtClean="0"/>
              <a:t>/ </a:t>
            </a:r>
            <a:r>
              <a:rPr lang="en-US" altLang="nl-BE" sz="2200" dirty="0" err="1" smtClean="0"/>
              <a:t>beker</a:t>
            </a:r>
            <a:r>
              <a:rPr lang="en-US" altLang="nl-BE" sz="2200" dirty="0" smtClean="0"/>
              <a:t> / </a:t>
            </a:r>
            <a:r>
              <a:rPr lang="en-US" altLang="nl-BE" sz="2200" dirty="0" err="1" smtClean="0"/>
              <a:t>glas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v</a:t>
            </a:r>
            <a:r>
              <a:rPr lang="en-US" altLang="nl-BE" sz="2200" dirty="0" err="1" smtClean="0"/>
              <a:t>riend</a:t>
            </a:r>
            <a:r>
              <a:rPr lang="en-US" altLang="nl-BE" sz="2200" dirty="0" smtClean="0"/>
              <a:t> / </a:t>
            </a:r>
            <a:r>
              <a:rPr lang="en-US" altLang="nl-BE" sz="2200" dirty="0" err="1" smtClean="0"/>
              <a:t>vriendin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8926B0A-299F-442E-A852-5A8E9DA31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2" y="337349"/>
            <a:ext cx="3799426" cy="25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219718"/>
            <a:ext cx="4466095" cy="453516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Anna </a:t>
            </a:r>
            <a:r>
              <a:rPr lang="nl-BE" altLang="nl-BE" sz="2200" b="1" dirty="0" smtClean="0"/>
              <a:t>en </a:t>
            </a:r>
            <a:r>
              <a:rPr lang="nl-BE" altLang="nl-BE" sz="2200" b="1" dirty="0" smtClean="0"/>
              <a:t>Lars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8926B0A-299F-442E-A852-5A8E9DA31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2" y="337349"/>
            <a:ext cx="3799426" cy="25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34</TotalTime>
  <Words>25</Words>
  <Application>Microsoft Macintosh PowerPoint</Application>
  <PresentationFormat>Diavoorstelling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14</cp:revision>
  <cp:lastPrinted>2015-12-21T14:09:09Z</cp:lastPrinted>
  <dcterms:created xsi:type="dcterms:W3CDTF">2018-03-27T12:55:34Z</dcterms:created>
  <dcterms:modified xsi:type="dcterms:W3CDTF">2019-10-14T15:18:21Z</dcterms:modified>
</cp:coreProperties>
</file>