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"/>
  </p:notes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40" d="100"/>
          <a:sy n="140" d="100"/>
        </p:scale>
        <p:origin x="-2176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14-10-19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683952"/>
            <a:ext cx="4466095" cy="453516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/>
              <a:t>stad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/>
              <a:t>park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/>
              <a:t>boom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/>
              <a:t>vogel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/>
              <a:t>konijn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 smtClean="0"/>
              <a:t>Veluwe</a:t>
            </a:r>
            <a:r>
              <a:rPr lang="en-US" altLang="nl-BE" sz="2200" dirty="0" smtClean="0"/>
              <a:t>: </a:t>
            </a:r>
            <a:r>
              <a:rPr lang="en-US" altLang="nl-BE" sz="2200" dirty="0" err="1" smtClean="0"/>
              <a:t>bos</a:t>
            </a:r>
            <a:r>
              <a:rPr lang="en-US" altLang="nl-BE" sz="2200" dirty="0" smtClean="0"/>
              <a:t> / </a:t>
            </a:r>
            <a:r>
              <a:rPr lang="en-US" altLang="nl-BE" sz="2200" dirty="0" err="1" smtClean="0"/>
              <a:t>dier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endParaRPr lang="en-US" altLang="nl-BE" sz="22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6583E903-7B9A-4A44-AB12-3CB24315D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10" y="956603"/>
            <a:ext cx="3751209" cy="250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6583E903-7B9A-4A44-AB12-3CB24315D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10" y="956603"/>
            <a:ext cx="3751209" cy="250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38324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32</TotalTime>
  <Words>10</Words>
  <Application>Microsoft Macintosh PowerPoint</Application>
  <PresentationFormat>Diavoorstelling (16:9)</PresentationFormat>
  <Paragraphs>7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Intertaal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14</cp:revision>
  <cp:lastPrinted>2015-12-21T14:09:09Z</cp:lastPrinted>
  <dcterms:created xsi:type="dcterms:W3CDTF">2018-03-27T12:55:34Z</dcterms:created>
  <dcterms:modified xsi:type="dcterms:W3CDTF">2019-10-14T15:19:09Z</dcterms:modified>
</cp:coreProperties>
</file>