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40" d="100"/>
          <a:sy n="140" d="100"/>
        </p:scale>
        <p:origin x="-2176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7"/>
          <a:stretch/>
        </p:blipFill>
        <p:spPr>
          <a:xfrm>
            <a:off x="163406" y="299654"/>
            <a:ext cx="4057299" cy="39398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0705" y="418454"/>
            <a:ext cx="4466095" cy="416942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Noorwegen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haar (</a:t>
            </a:r>
            <a:r>
              <a:rPr lang="nl-BE" altLang="nl-BE" dirty="0" smtClean="0"/>
              <a:t>kort / bruin</a:t>
            </a:r>
            <a:r>
              <a:rPr lang="nl-BE" altLang="nl-BE" dirty="0"/>
              <a:t>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gezicht (smal)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ogen (bruin)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muts (warm)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sjaal (</a:t>
            </a:r>
            <a:r>
              <a:rPr lang="nl-BE" altLang="nl-BE" dirty="0" smtClean="0"/>
              <a:t>lang / gestreept</a:t>
            </a:r>
            <a:r>
              <a:rPr lang="nl-BE" altLang="nl-BE" dirty="0"/>
              <a:t>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jas (zwart)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handschoenen (gestreept)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broek (</a:t>
            </a:r>
            <a:r>
              <a:rPr lang="nl-BE" altLang="nl-BE" dirty="0" smtClean="0"/>
              <a:t>zwart / lang</a:t>
            </a:r>
            <a:r>
              <a:rPr lang="nl-BE" altLang="nl-BE" dirty="0"/>
              <a:t>)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7"/>
          <a:stretch/>
        </p:blipFill>
        <p:spPr>
          <a:xfrm>
            <a:off x="262127" y="255175"/>
            <a:ext cx="4055823" cy="3938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0705" y="418454"/>
            <a:ext cx="4466095" cy="416942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Noorwegen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haar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gezicht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ogen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muts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sjaal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jas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handschoenen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broek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71358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nl-BE" altLang="nl-BE" b="1" dirty="0"/>
          </a:p>
          <a:p>
            <a:pPr>
              <a:buFont typeface="Arial" panose="020B0604020202020204" pitchFamily="34" charset="0"/>
              <a:buNone/>
            </a:pPr>
            <a:endParaRPr lang="en-US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kort / bruin</a:t>
            </a:r>
            <a:r>
              <a:rPr lang="nl-BE" altLang="nl-BE" sz="2200" dirty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(smal)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(bruin)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(warm)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lang / gestreept</a:t>
            </a:r>
            <a:r>
              <a:rPr lang="nl-BE" altLang="nl-BE" sz="2200" dirty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(zwart)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(gestreept)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zwart / lang</a:t>
            </a:r>
            <a:r>
              <a:rPr lang="nl-BE" altLang="nl-BE" sz="2200" dirty="0"/>
              <a:t>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en-US" altLang="nl-BE" b="1" dirty="0"/>
          </a:p>
        </p:txBody>
      </p:sp>
      <p:pic>
        <p:nvPicPr>
          <p:cNvPr id="5" name="Tijdelijke aanduiding voor inhou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7"/>
          <a:stretch/>
        </p:blipFill>
        <p:spPr>
          <a:xfrm>
            <a:off x="164886" y="411706"/>
            <a:ext cx="4055819" cy="39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Mark / </a:t>
            </a:r>
            <a:r>
              <a:rPr lang="nl-BE" altLang="nl-BE" b="1" dirty="0" smtClean="0"/>
              <a:t>Ingrid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Tijdelijke aanduiding voor inhou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7"/>
          <a:stretch/>
        </p:blipFill>
        <p:spPr>
          <a:xfrm>
            <a:off x="238221" y="418454"/>
            <a:ext cx="4057299" cy="39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26</TotalTime>
  <Words>90</Words>
  <Application>Microsoft Macintosh PowerPoint</Application>
  <PresentationFormat>Diavoorstelling (16:9)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11</cp:revision>
  <cp:lastPrinted>2015-12-21T14:09:09Z</cp:lastPrinted>
  <dcterms:created xsi:type="dcterms:W3CDTF">2018-03-27T12:55:34Z</dcterms:created>
  <dcterms:modified xsi:type="dcterms:W3CDTF">2019-10-14T15:24:12Z</dcterms:modified>
</cp:coreProperties>
</file>