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40" d="100"/>
          <a:sy n="140" d="100"/>
        </p:scale>
        <p:origin x="-2176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</a:t>
            </a:r>
            <a:r>
              <a:rPr lang="nl-BE" altLang="nl-BE" b="1" dirty="0" smtClean="0"/>
              <a:t>Ingrid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Noorwegen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haar (</a:t>
            </a:r>
            <a:r>
              <a:rPr lang="nl-BE" altLang="nl-BE" dirty="0" smtClean="0"/>
              <a:t>kort / bruin</a:t>
            </a:r>
            <a:r>
              <a:rPr lang="nl-BE" altLang="nl-BE" dirty="0"/>
              <a:t>)</a:t>
            </a:r>
            <a:endParaRPr lang="en-US" altLang="nl-BE" dirty="0"/>
          </a:p>
          <a:p>
            <a:pPr>
              <a:buNone/>
            </a:pPr>
            <a:r>
              <a:rPr lang="nl-BE" altLang="nl-BE" dirty="0"/>
              <a:t>ogen (bruin</a:t>
            </a:r>
            <a:r>
              <a:rPr lang="nl-BE" altLang="nl-BE" dirty="0" smtClean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 smtClean="0"/>
              <a:t>gezicht </a:t>
            </a:r>
            <a:r>
              <a:rPr lang="nl-BE" altLang="nl-BE" dirty="0"/>
              <a:t>(smal)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 smtClean="0"/>
              <a:t>muts </a:t>
            </a:r>
            <a:r>
              <a:rPr lang="nl-BE" altLang="nl-BE" dirty="0"/>
              <a:t>(warm)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sjaal (</a:t>
            </a:r>
            <a:r>
              <a:rPr lang="nl-BE" altLang="nl-BE" dirty="0" smtClean="0"/>
              <a:t>lang / gestreept</a:t>
            </a:r>
            <a:r>
              <a:rPr lang="nl-BE" altLang="nl-BE" dirty="0"/>
              <a:t>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trui (groen)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handschoenen (gestreept)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broek (</a:t>
            </a:r>
            <a:r>
              <a:rPr lang="nl-BE" altLang="nl-BE" dirty="0" smtClean="0"/>
              <a:t>zwart / lang</a:t>
            </a:r>
            <a:r>
              <a:rPr lang="nl-BE" altLang="nl-BE" dirty="0"/>
              <a:t>)</a:t>
            </a:r>
            <a:endParaRPr lang="en-US" alt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658A580E-2C98-4D15-915B-73BC4AB3C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5"/>
          <a:stretch/>
        </p:blipFill>
        <p:spPr>
          <a:xfrm>
            <a:off x="793835" y="418454"/>
            <a:ext cx="2732835" cy="3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</a:t>
            </a:r>
            <a:r>
              <a:rPr lang="nl-BE" altLang="nl-BE" b="1" dirty="0" smtClean="0"/>
              <a:t>Ingrid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Noorwegen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haar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ogen </a:t>
            </a:r>
            <a:endParaRPr lang="nl-BE" altLang="nl-BE" dirty="0" smtClean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 smtClean="0"/>
              <a:t>gezicht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muts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sjaal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trui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handschoenen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broek</a:t>
            </a:r>
            <a:endParaRPr lang="en-US" alt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658A580E-2C98-4D15-915B-73BC4AB3C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5"/>
          <a:stretch/>
        </p:blipFill>
        <p:spPr>
          <a:xfrm>
            <a:off x="793835" y="418454"/>
            <a:ext cx="2732835" cy="3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Ingrid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kort / bruin</a:t>
            </a:r>
            <a:r>
              <a:rPr lang="nl-BE" altLang="nl-BE" sz="2200" dirty="0"/>
              <a:t>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</a:t>
            </a:r>
            <a:r>
              <a:rPr lang="nl-BE" altLang="nl-BE" sz="2200" dirty="0"/>
              <a:t>bruin</a:t>
            </a:r>
            <a:r>
              <a:rPr lang="nl-BE" altLang="nl-BE" sz="2200" dirty="0" smtClean="0"/>
              <a:t>)</a:t>
            </a:r>
          </a:p>
          <a:p>
            <a:pPr>
              <a:buNone/>
            </a:pPr>
            <a:r>
              <a:rPr lang="nl-BE" altLang="nl-BE" sz="2200" dirty="0"/>
              <a:t>(smal</a:t>
            </a:r>
            <a:r>
              <a:rPr lang="nl-BE" altLang="nl-BE" sz="2200" dirty="0" smtClean="0"/>
              <a:t>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(warm)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lang / gestreept</a:t>
            </a:r>
            <a:r>
              <a:rPr lang="nl-BE" altLang="nl-BE" sz="2200" dirty="0"/>
              <a:t>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(groen)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(gestreept)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zwart / lang</a:t>
            </a:r>
            <a:r>
              <a:rPr lang="nl-BE" altLang="nl-BE" sz="2200" dirty="0"/>
              <a:t>)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658A580E-2C98-4D15-915B-73BC4AB3C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5"/>
          <a:stretch/>
        </p:blipFill>
        <p:spPr>
          <a:xfrm>
            <a:off x="793835" y="418454"/>
            <a:ext cx="2732835" cy="3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Ingrid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658A580E-2C98-4D15-915B-73BC4AB3C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5"/>
          <a:stretch/>
        </p:blipFill>
        <p:spPr>
          <a:xfrm>
            <a:off x="793835" y="418454"/>
            <a:ext cx="2732835" cy="3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8062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28</TotalTime>
  <Words>90</Words>
  <Application>Microsoft Macintosh PowerPoint</Application>
  <PresentationFormat>Diavoorstelling (16:9)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9</cp:revision>
  <cp:lastPrinted>2015-12-21T14:09:09Z</cp:lastPrinted>
  <dcterms:created xsi:type="dcterms:W3CDTF">2018-03-27T12:55:34Z</dcterms:created>
  <dcterms:modified xsi:type="dcterms:W3CDTF">2019-10-15T08:36:32Z</dcterms:modified>
</cp:coreProperties>
</file>