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5"/>
  </p:notesMasterIdLst>
  <p:sldIdLst>
    <p:sldId id="259" r:id="rId2"/>
    <p:sldId id="261" r:id="rId3"/>
    <p:sldId id="260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97" d="100"/>
          <a:sy n="197" d="100"/>
        </p:scale>
        <p:origin x="-1440" y="-104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15-10-19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b="1" dirty="0"/>
              <a:t>Maria en Benny</a:t>
            </a:r>
            <a:endParaRPr lang="en-US" altLang="nl-BE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8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haar (lang / kort)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ogen (bruin / blauw)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gezicht (smal / smal)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muts (warm / warm)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sjaal (dik / dik)</a:t>
            </a:r>
            <a:endParaRPr lang="en-US" altLang="nl-BE" sz="2200" dirty="0"/>
          </a:p>
        </p:txBody>
      </p:sp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BD28B85D-AF5E-4B3C-BA60-606A6E4F7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60948"/>
            <a:ext cx="3382265" cy="225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b="1" dirty="0"/>
              <a:t>Maria en Benny</a:t>
            </a:r>
            <a:endParaRPr lang="en-US" altLang="nl-BE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8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(lang / kort)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(bruin / blauw)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(smal / smal)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(warm / warm)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(dik / dik)</a:t>
            </a:r>
            <a:endParaRPr lang="en-US" altLang="nl-BE" sz="2200" dirty="0"/>
          </a:p>
        </p:txBody>
      </p:sp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BD28B85D-AF5E-4B3C-BA60-606A6E4F7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60948"/>
            <a:ext cx="3382265" cy="225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74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b="1"/>
              <a:t>Maria en </a:t>
            </a:r>
            <a:r>
              <a:rPr lang="nl-BE" altLang="nl-BE" b="1" dirty="0"/>
              <a:t>Benny</a:t>
            </a:r>
            <a:endParaRPr lang="en-US" altLang="nl-BE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800" dirty="0"/>
          </a:p>
        </p:txBody>
      </p:sp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BD28B85D-AF5E-4B3C-BA60-606A6E4F7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60948"/>
            <a:ext cx="3382265" cy="225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57100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18</TotalTime>
  <Words>64</Words>
  <Application>Microsoft Macintosh PowerPoint</Application>
  <PresentationFormat>Diavoorstelling (16:9)</PresentationFormat>
  <Paragraphs>15</Paragraphs>
  <Slides>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4" baseType="lpstr">
      <vt:lpstr>Intertaal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12</cp:revision>
  <cp:lastPrinted>2015-12-21T14:09:09Z</cp:lastPrinted>
  <dcterms:created xsi:type="dcterms:W3CDTF">2018-03-27T12:55:34Z</dcterms:created>
  <dcterms:modified xsi:type="dcterms:W3CDTF">2019-10-15T08:43:46Z</dcterms:modified>
</cp:coreProperties>
</file>