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notesMasterIdLst>
    <p:notesMasterId r:id="rId5"/>
  </p:notesMasterIdLst>
  <p:handoutMasterIdLst>
    <p:handoutMasterId r:id="rId6"/>
  </p:handoutMasterIdLst>
  <p:sldIdLst>
    <p:sldId id="259" r:id="rId2"/>
    <p:sldId id="260" r:id="rId3"/>
    <p:sldId id="261" r:id="rId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162" userDrawn="1">
          <p15:clr>
            <a:srgbClr val="A4A3A4"/>
          </p15:clr>
        </p15:guide>
        <p15:guide id="2" pos="499" userDrawn="1">
          <p15:clr>
            <a:srgbClr val="A4A3A4"/>
          </p15:clr>
        </p15:guide>
        <p15:guide id="3" orient="horz" pos="1144" userDrawn="1">
          <p15:clr>
            <a:srgbClr val="A4A3A4"/>
          </p15:clr>
        </p15:guide>
        <p15:guide id="4" pos="54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973"/>
    <a:srgbClr val="FF7713"/>
    <a:srgbClr val="E4AB02"/>
    <a:srgbClr val="444D5A"/>
    <a:srgbClr val="9F1121"/>
    <a:srgbClr val="1313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114" autoAdjust="0"/>
    <p:restoredTop sz="90315" autoAdjust="0"/>
  </p:normalViewPr>
  <p:slideViewPr>
    <p:cSldViewPr snapToGrid="0" snapToObjects="1">
      <p:cViewPr varScale="1">
        <p:scale>
          <a:sx n="169" d="100"/>
          <a:sy n="169" d="100"/>
        </p:scale>
        <p:origin x="-2144" y="-112"/>
      </p:cViewPr>
      <p:guideLst>
        <p:guide orient="horz" pos="3162"/>
        <p:guide orient="horz" pos="1144"/>
        <p:guide pos="499"/>
        <p:guide pos="5465"/>
      </p:guideLst>
    </p:cSldViewPr>
  </p:slideViewPr>
  <p:outlineViewPr>
    <p:cViewPr>
      <p:scale>
        <a:sx n="33" d="100"/>
        <a:sy n="33" d="100"/>
      </p:scale>
      <p:origin x="0" y="-1300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handoutMaster" Target="handoutMasters/handout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596FE4-CA50-3C42-80BE-F06E26EAD86B}" type="datetimeFigureOut">
              <a:rPr lang="nl-NL" smtClean="0"/>
              <a:t>16-10-19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3E3632-99EA-3C43-A670-69D2270D9E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8827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B92956-C320-CF49-AEA5-9B9043DE3D7F}" type="datetimeFigureOut">
              <a:rPr lang="en-US" smtClean="0"/>
              <a:t>16-10-19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6EAE8-B49F-9E4E-A4A6-C8112949040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250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49272" y="1317811"/>
            <a:ext cx="4426416" cy="1677521"/>
          </a:xfrm>
        </p:spPr>
        <p:txBody>
          <a:bodyPr lIns="36000" tIns="36000" rIns="36000" bIns="36000" anchor="b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49271" y="3197037"/>
            <a:ext cx="4426416" cy="1314450"/>
          </a:xfrm>
        </p:spPr>
        <p:txBody>
          <a:bodyPr lIns="36000" tIns="36000" rIns="36000" bIns="36000" anchor="t"/>
          <a:lstStyle>
            <a:lvl1pPr marL="0" indent="0" algn="r">
              <a:buNone/>
              <a:defRPr b="0" i="0">
                <a:solidFill>
                  <a:schemeClr val="tx1"/>
                </a:solidFill>
                <a:latin typeface="Fedra Sans Std Light" charset="0"/>
                <a:ea typeface="Fedra Sans Std Light" charset="0"/>
                <a:cs typeface="Fedra Sans Std Light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Klik om de titelstijl van het model te bewerken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4249271" y="3116355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336145"/>
            <a:ext cx="2872781" cy="711355"/>
          </a:xfrm>
          <a:prstGeom prst="rect">
            <a:avLst/>
          </a:prstGeom>
        </p:spPr>
      </p:pic>
      <p:cxnSp>
        <p:nvCxnSpPr>
          <p:cNvPr id="6" name="Straight Connector 4"/>
          <p:cNvCxnSpPr/>
          <p:nvPr userDrawn="1"/>
        </p:nvCxnSpPr>
        <p:spPr>
          <a:xfrm flipH="1">
            <a:off x="4249271" y="3116355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336145"/>
            <a:ext cx="2872781" cy="71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46882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880" userDrawn="1">
          <p15:clr>
            <a:srgbClr val="FBAE40"/>
          </p15:clr>
        </p15:guide>
        <p15:guide id="2" pos="29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0" i="0">
                <a:latin typeface="Fedra Sans Std Normal" charset="0"/>
                <a:ea typeface="Fedra Sans Std Normal" charset="0"/>
                <a:cs typeface="Fedra Sans Std Normal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403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2" y="1200151"/>
            <a:ext cx="4027487" cy="339447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8772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023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3913" y="114302"/>
            <a:ext cx="4041774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2" y="114302"/>
            <a:ext cx="4341332" cy="49014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3917" y="1899140"/>
            <a:ext cx="4041775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731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6526" y="114302"/>
            <a:ext cx="3413317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1" y="114301"/>
            <a:ext cx="5164526" cy="49236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6523" y="1899140"/>
            <a:ext cx="3413318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0088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7" y="114302"/>
            <a:ext cx="8207375" cy="4473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56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68317" y="134940"/>
            <a:ext cx="8207375" cy="4452937"/>
          </a:xfrm>
        </p:spPr>
        <p:txBody>
          <a:bodyPr/>
          <a:lstStyle/>
          <a:p>
            <a:r>
              <a:rPr lang="en-US" smtClean="0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9126895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 b="6077"/>
          <a:stretch/>
        </p:blipFill>
        <p:spPr>
          <a:xfrm>
            <a:off x="0" y="2"/>
            <a:ext cx="9144000" cy="458787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7" y="114302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2800" b="0" i="0">
                <a:latin typeface="Fedra Sans Std Light" charset="0"/>
                <a:ea typeface="Fedra Sans Std Light" charset="0"/>
                <a:cs typeface="Fedra Sans Std Light" charset="0"/>
              </a:defRPr>
            </a:lvl1pPr>
            <a:lvl2pPr>
              <a:defRPr sz="2400" b="0" i="0">
                <a:latin typeface="Fedra Sans Std Light" charset="0"/>
                <a:ea typeface="Fedra Sans Std Light" charset="0"/>
                <a:cs typeface="Fedra Sans Std Light" charset="0"/>
              </a:defRPr>
            </a:lvl2pPr>
            <a:lvl3pPr>
              <a:defRPr sz="2000" b="0" i="0">
                <a:latin typeface="Fedra Sans Std Light" charset="0"/>
                <a:ea typeface="Fedra Sans Std Light" charset="0"/>
                <a:cs typeface="Fedra Sans Std Light" charset="0"/>
              </a:defRPr>
            </a:lvl3pPr>
            <a:lvl4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4pPr>
            <a:lvl5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pic>
        <p:nvPicPr>
          <p:cNvPr id="5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 b="6077"/>
          <a:stretch/>
        </p:blipFill>
        <p:spPr>
          <a:xfrm>
            <a:off x="0" y="0"/>
            <a:ext cx="9144000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1468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11074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1388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52178579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49272" y="476624"/>
            <a:ext cx="4426416" cy="1677521"/>
          </a:xfrm>
        </p:spPr>
        <p:txBody>
          <a:bodyPr lIns="36000" tIns="36000" rIns="36000" bIns="36000" anchor="b">
            <a:normAutofit/>
          </a:bodyPr>
          <a:lstStyle>
            <a:lvl1pPr algn="r">
              <a:defRPr sz="3600">
                <a:solidFill>
                  <a:srgbClr val="008973"/>
                </a:solidFill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49271" y="2557556"/>
            <a:ext cx="4426416" cy="1953931"/>
          </a:xfrm>
        </p:spPr>
        <p:txBody>
          <a:bodyPr lIns="36000" tIns="36000" rIns="36000" bIns="36000" anchor="t"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Klik om de titelstijl van het model te bewerken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4249271" y="2355850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2000172"/>
            <a:ext cx="2872781" cy="711355"/>
          </a:xfrm>
          <a:prstGeom prst="rect">
            <a:avLst/>
          </a:prstGeom>
        </p:spPr>
      </p:pic>
      <p:cxnSp>
        <p:nvCxnSpPr>
          <p:cNvPr id="6" name="Straight Connector 4"/>
          <p:cNvCxnSpPr/>
          <p:nvPr userDrawn="1"/>
        </p:nvCxnSpPr>
        <p:spPr>
          <a:xfrm flipH="1">
            <a:off x="4249271" y="2355850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2000172"/>
            <a:ext cx="2872781" cy="71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15623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19400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14575423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68313" y="114300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8675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587875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91877409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3913" y="114300"/>
            <a:ext cx="4041774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2" y="114300"/>
            <a:ext cx="4341332" cy="49014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3913" y="1899138"/>
            <a:ext cx="4041775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7316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6522" y="114300"/>
            <a:ext cx="3413317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1" y="114300"/>
            <a:ext cx="5164526" cy="49236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6523" y="1899138"/>
            <a:ext cx="3413318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0088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3" y="114300"/>
            <a:ext cx="8207375" cy="4473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56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68313" y="134938"/>
            <a:ext cx="8207375" cy="4452937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9126895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 b="6077"/>
          <a:stretch/>
        </p:blipFill>
        <p:spPr>
          <a:xfrm>
            <a:off x="0" y="0"/>
            <a:ext cx="9144000" cy="458787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3" y="114300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2800" b="0" i="0">
                <a:latin typeface="Fedra Sans Std Light" charset="0"/>
                <a:ea typeface="Fedra Sans Std Light" charset="0"/>
                <a:cs typeface="Fedra Sans Std Light" charset="0"/>
              </a:defRPr>
            </a:lvl1pPr>
            <a:lvl2pPr>
              <a:defRPr sz="2400" b="0" i="0">
                <a:latin typeface="Fedra Sans Std Light" charset="0"/>
                <a:ea typeface="Fedra Sans Std Light" charset="0"/>
                <a:cs typeface="Fedra Sans Std Light" charset="0"/>
              </a:defRPr>
            </a:lvl2pPr>
            <a:lvl3pPr>
              <a:defRPr sz="2000" b="0" i="0">
                <a:latin typeface="Fedra Sans Std Light" charset="0"/>
                <a:ea typeface="Fedra Sans Std Light" charset="0"/>
                <a:cs typeface="Fedra Sans Std Light" charset="0"/>
              </a:defRPr>
            </a:lvl3pPr>
            <a:lvl4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4pPr>
            <a:lvl5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146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11074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" y="2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1388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" y="2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pic>
        <p:nvPicPr>
          <p:cNvPr id="6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78579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pic>
        <p:nvPicPr>
          <p:cNvPr id="5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19400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75423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7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5" y="4697135"/>
            <a:ext cx="1578617" cy="390895"/>
          </a:xfrm>
          <a:prstGeom prst="rect">
            <a:avLst/>
          </a:prstGeom>
        </p:spPr>
      </p:pic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68317" y="114302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8675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7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5" y="4697135"/>
            <a:ext cx="1578617" cy="390895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9144000" cy="4587875"/>
          </a:xfrm>
        </p:spPr>
        <p:txBody>
          <a:bodyPr/>
          <a:lstStyle/>
          <a:p>
            <a:r>
              <a:rPr lang="en-US" smtClean="0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pic>
        <p:nvPicPr>
          <p:cNvPr id="8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77409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theme" Target="../theme/theme1.xml"/><Relationship Id="rId30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8312" y="205979"/>
            <a:ext cx="821848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12" y="1200150"/>
            <a:ext cx="8218487" cy="3387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489" y="4738984"/>
            <a:ext cx="1593095" cy="27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8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70" r:id="rId17"/>
    <p:sldLayoutId id="2147483671" r:id="rId18"/>
    <p:sldLayoutId id="2147483675" r:id="rId19"/>
    <p:sldLayoutId id="2147483672" r:id="rId20"/>
    <p:sldLayoutId id="2147483676" r:id="rId21"/>
    <p:sldLayoutId id="2147483674" r:id="rId22"/>
    <p:sldLayoutId id="2147483677" r:id="rId23"/>
    <p:sldLayoutId id="2147483653" r:id="rId24"/>
    <p:sldLayoutId id="2147483667" r:id="rId25"/>
    <p:sldLayoutId id="2147483666" r:id="rId26"/>
    <p:sldLayoutId id="2147483669" r:id="rId27"/>
    <p:sldLayoutId id="2147483668" r:id="rId28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tx1"/>
          </a:solidFill>
          <a:latin typeface="Fedra Sans Std Normal" charset="0"/>
          <a:ea typeface="Fedra Sans Std Normal" charset="0"/>
          <a:cs typeface="Fedra Sans Std Normal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444D5A"/>
        </a:buClr>
        <a:buFont typeface="Arial"/>
        <a:buChar char="•"/>
        <a:defRPr sz="20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89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5465" userDrawn="1">
          <p15:clr>
            <a:srgbClr val="F26B43"/>
          </p15:clr>
        </p15:guide>
        <p15:guide id="4" pos="295" userDrawn="1">
          <p15:clr>
            <a:srgbClr val="F26B43"/>
          </p15:clr>
        </p15:guide>
        <p15:guide id="5" orient="horz" pos="14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220705" y="418454"/>
            <a:ext cx="4466095" cy="416942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nl-BE" altLang="nl-BE" b="1" dirty="0"/>
              <a:t>Lisa en </a:t>
            </a:r>
            <a:r>
              <a:rPr lang="nl-BE" altLang="nl-BE" b="1" dirty="0" smtClean="0"/>
              <a:t>Björn</a:t>
            </a:r>
            <a:endParaRPr lang="en-US" altLang="nl-BE" b="1" dirty="0"/>
          </a:p>
          <a:p>
            <a:pPr>
              <a:buFont typeface="Arial" panose="020B0604020202020204" pitchFamily="34" charset="0"/>
              <a:buNone/>
            </a:pPr>
            <a:endParaRPr lang="nl-BE" altLang="nl-BE" sz="800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muts (warm)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sjaal (lang)</a:t>
            </a:r>
            <a:endParaRPr lang="en-US" altLang="nl-BE" sz="2200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jas (bruin)</a:t>
            </a:r>
            <a:endParaRPr lang="en-US" altLang="nl-BE" sz="2200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 smtClean="0"/>
              <a:t>overhemd </a:t>
            </a:r>
            <a:r>
              <a:rPr lang="nl-BE" altLang="nl-BE" sz="2200" dirty="0"/>
              <a:t>(wit)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broek (wit / zwart)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xmlns="" id="{D85C8CA3-60D4-4BFE-BDFA-CC25AFBFE5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53176"/>
            <a:ext cx="3433666" cy="2290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140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220705" y="418454"/>
            <a:ext cx="4466095" cy="416942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nl-BE" altLang="nl-BE" b="1" dirty="0"/>
              <a:t>Lisa en </a:t>
            </a:r>
            <a:r>
              <a:rPr lang="nl-BE" altLang="nl-BE" b="1" dirty="0" smtClean="0"/>
              <a:t>Björn</a:t>
            </a:r>
            <a:endParaRPr lang="en-US" altLang="nl-BE" b="1" dirty="0"/>
          </a:p>
          <a:p>
            <a:pPr>
              <a:buFont typeface="Arial" panose="020B0604020202020204" pitchFamily="34" charset="0"/>
              <a:buNone/>
            </a:pPr>
            <a:endParaRPr lang="nl-BE" altLang="nl-BE" sz="800" dirty="0"/>
          </a:p>
          <a:p>
            <a:pPr>
              <a:buFont typeface="Arial" panose="020B0604020202020204" pitchFamily="34" charset="0"/>
              <a:buNone/>
            </a:pPr>
            <a:r>
              <a:rPr lang="nl-NL" altLang="nl-BE" sz="2200" dirty="0"/>
              <a:t>(warm)</a:t>
            </a:r>
          </a:p>
          <a:p>
            <a:pPr>
              <a:buFont typeface="Arial" panose="020B0604020202020204" pitchFamily="34" charset="0"/>
              <a:buNone/>
            </a:pPr>
            <a:r>
              <a:rPr lang="nl-NL" altLang="nl-BE" sz="2200" dirty="0"/>
              <a:t>(lang)</a:t>
            </a:r>
          </a:p>
          <a:p>
            <a:pPr>
              <a:buFont typeface="Arial" panose="020B0604020202020204" pitchFamily="34" charset="0"/>
              <a:buNone/>
            </a:pPr>
            <a:r>
              <a:rPr lang="nl-NL" altLang="nl-BE" sz="2200" dirty="0"/>
              <a:t>(bruin)</a:t>
            </a:r>
          </a:p>
          <a:p>
            <a:pPr>
              <a:buFont typeface="Arial" panose="020B0604020202020204" pitchFamily="34" charset="0"/>
              <a:buNone/>
            </a:pPr>
            <a:r>
              <a:rPr lang="nl-NL" altLang="nl-BE" sz="2200" dirty="0"/>
              <a:t>(wit)</a:t>
            </a:r>
          </a:p>
          <a:p>
            <a:pPr>
              <a:buFont typeface="Arial" panose="020B0604020202020204" pitchFamily="34" charset="0"/>
              <a:buNone/>
            </a:pPr>
            <a:r>
              <a:rPr lang="nl-NL" altLang="nl-BE" sz="2200" dirty="0"/>
              <a:t>(wit / zwart)</a:t>
            </a:r>
          </a:p>
          <a:p>
            <a:pPr>
              <a:buFont typeface="Arial" panose="020B0604020202020204" pitchFamily="34" charset="0"/>
              <a:buNone/>
            </a:pPr>
            <a:endParaRPr lang="nl-BE" altLang="nl-BE" sz="22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xmlns="" id="{D85C8CA3-60D4-4BFE-BDFA-CC25AFBFE5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53176"/>
            <a:ext cx="3433666" cy="2290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064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220705" y="418454"/>
            <a:ext cx="4466095" cy="416942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nl-BE" altLang="nl-BE" b="1" dirty="0"/>
              <a:t>Lisa en </a:t>
            </a:r>
            <a:r>
              <a:rPr lang="nl-BE" altLang="nl-BE" b="1" dirty="0" smtClean="0"/>
              <a:t>Björn</a:t>
            </a:r>
            <a:endParaRPr lang="en-US" altLang="nl-BE" b="1" dirty="0"/>
          </a:p>
          <a:p>
            <a:pPr>
              <a:buFont typeface="Arial" panose="020B0604020202020204" pitchFamily="34" charset="0"/>
              <a:buNone/>
            </a:pPr>
            <a:endParaRPr lang="nl-BE" altLang="nl-BE" sz="800" dirty="0"/>
          </a:p>
          <a:p>
            <a:pPr>
              <a:buFont typeface="Arial" panose="020B0604020202020204" pitchFamily="34" charset="0"/>
              <a:buNone/>
            </a:pPr>
            <a:endParaRPr lang="nl-BE" altLang="nl-BE" sz="22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xmlns="" id="{D85C8CA3-60D4-4BFE-BDFA-CC25AFBFE5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53176"/>
            <a:ext cx="3433666" cy="2290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633329"/>
      </p:ext>
    </p:extLst>
  </p:cSld>
  <p:clrMapOvr>
    <a:masterClrMapping/>
  </p:clrMapOvr>
</p:sld>
</file>

<file path=ppt/theme/theme1.xml><?xml version="1.0" encoding="utf-8"?>
<a:theme xmlns:a="http://schemas.openxmlformats.org/drawingml/2006/main" name="Intertaal">
  <a:themeElements>
    <a:clrScheme name="Custom 8">
      <a:dk1>
        <a:srgbClr val="646464"/>
      </a:dk1>
      <a:lt1>
        <a:srgbClr val="FFFFFF"/>
      </a:lt1>
      <a:dk2>
        <a:srgbClr val="B4BE27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Template ppt Pelckmans uitgevers" id="{842383CB-90E4-7F43-A2AA-3C2AE484B730}" vid="{E854C8A8-35FE-0843-B583-AED783E2F7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Intertaal.thmx</Template>
  <TotalTime>19</TotalTime>
  <Words>48</Words>
  <Application>Microsoft Macintosh PowerPoint</Application>
  <PresentationFormat>Diavoorstelling (16:9)</PresentationFormat>
  <Paragraphs>15</Paragraphs>
  <Slides>3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3</vt:i4>
      </vt:variant>
    </vt:vector>
  </HeadingPairs>
  <TitlesOfParts>
    <vt:vector size="4" baseType="lpstr">
      <vt:lpstr>Intertaal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Ruth Geysen</dc:creator>
  <cp:lastModifiedBy>Gebruiker van Microsoft Office</cp:lastModifiedBy>
  <cp:revision>14</cp:revision>
  <cp:lastPrinted>2019-10-16T10:35:09Z</cp:lastPrinted>
  <dcterms:created xsi:type="dcterms:W3CDTF">2018-03-27T12:55:34Z</dcterms:created>
  <dcterms:modified xsi:type="dcterms:W3CDTF">2019-10-16T10:35:18Z</dcterms:modified>
</cp:coreProperties>
</file>