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76" d="100"/>
          <a:sy n="176" d="100"/>
        </p:scale>
        <p:origin x="-2048" y="-96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54348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kast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groot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breed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deuren: </a:t>
            </a:r>
            <a:r>
              <a:rPr lang="nl-BE" altLang="nl-BE" sz="2200" dirty="0" smtClean="0"/>
              <a:t>breed / zwaar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lades </a:t>
            </a:r>
            <a:r>
              <a:rPr lang="nl-BE" altLang="nl-BE" sz="2200" dirty="0"/>
              <a:t>(2): groot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laag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zwaar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duur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0AE5B91-EA9C-4B45-960D-0D24DD900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545815"/>
            <a:ext cx="3731746" cy="24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0AE5B91-EA9C-4B45-960D-0D24DD900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545815"/>
            <a:ext cx="3731746" cy="24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15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31</TotalTime>
  <Words>17</Words>
  <Application>Microsoft Macintosh PowerPoint</Application>
  <PresentationFormat>Diavoorstelling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13</cp:revision>
  <cp:lastPrinted>2015-12-21T14:09:09Z</cp:lastPrinted>
  <dcterms:created xsi:type="dcterms:W3CDTF">2018-03-27T12:55:34Z</dcterms:created>
  <dcterms:modified xsi:type="dcterms:W3CDTF">2019-10-15T08:55:33Z</dcterms:modified>
</cp:coreProperties>
</file>