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76" d="100"/>
          <a:sy n="176" d="100"/>
        </p:scale>
        <p:origin x="-2048" y="-96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 err="1"/>
              <a:t>Pingu</a:t>
            </a:r>
            <a:r>
              <a:rPr lang="nl-BE" altLang="nl-BE" b="1" dirty="0"/>
              <a:t>, de pinguïn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gek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buik: dik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vleugels: wit</a:t>
            </a:r>
            <a:endParaRPr lang="en-US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buik: wit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zwemmer: snel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op het land: niet snel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61057DA5-5C06-4EB7-BD75-9BD88B0E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1" y="543933"/>
            <a:ext cx="2956918" cy="29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b="1" dirty="0" err="1"/>
              <a:t>Pingu</a:t>
            </a:r>
            <a:r>
              <a:rPr lang="nl-BE" altLang="nl-BE" b="1" dirty="0"/>
              <a:t>, de pinguïn</a:t>
            </a:r>
            <a:endParaRPr lang="en-US" altLang="nl-BE" b="1" dirty="0"/>
          </a:p>
          <a:p>
            <a:pPr>
              <a:buFont typeface="Arial" panose="020B0604020202020204" pitchFamily="34" charset="0"/>
              <a:buNone/>
            </a:pPr>
            <a:endParaRPr lang="nl-BE" altLang="nl-BE" sz="800" dirty="0"/>
          </a:p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61057DA5-5C06-4EB7-BD75-9BD88B0E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1" y="543933"/>
            <a:ext cx="2956918" cy="29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53932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50</TotalTime>
  <Words>27</Words>
  <Application>Microsoft Macintosh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13</cp:revision>
  <cp:lastPrinted>2015-12-21T14:09:09Z</cp:lastPrinted>
  <dcterms:created xsi:type="dcterms:W3CDTF">2018-03-27T12:55:34Z</dcterms:created>
  <dcterms:modified xsi:type="dcterms:W3CDTF">2019-10-15T09:17:07Z</dcterms:modified>
</cp:coreProperties>
</file>