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Ivan + Tanja: </a:t>
            </a:r>
            <a:r>
              <a:rPr lang="nl-BE" altLang="nl-BE" b="1" dirty="0" smtClean="0"/>
              <a:t>uit eten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broek 1: </a:t>
            </a:r>
            <a:r>
              <a:rPr lang="nl-BE" altLang="nl-BE" sz="2200" dirty="0" smtClean="0"/>
              <a:t>mooi / geel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pijpen: </a:t>
            </a:r>
            <a:r>
              <a:rPr lang="nl-BE" altLang="nl-BE" sz="2200" dirty="0" smtClean="0"/>
              <a:t>wijd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riem: bruin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broek 2</a:t>
            </a:r>
            <a:r>
              <a:rPr lang="nl-BE" altLang="nl-BE" sz="2200" dirty="0" smtClean="0"/>
              <a:t>: </a:t>
            </a:r>
            <a:r>
              <a:rPr lang="nl-BE" altLang="nl-BE" sz="2200" dirty="0"/>
              <a:t>strak, zwart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riem</a:t>
            </a:r>
            <a:r>
              <a:rPr lang="nl-BE" altLang="nl-BE" sz="2200" dirty="0"/>
              <a:t>: zwart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1F5943E-ADBD-488C-B010-B34C6FF6B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7"/>
          <a:stretch/>
        </p:blipFill>
        <p:spPr>
          <a:xfrm>
            <a:off x="218050" y="499633"/>
            <a:ext cx="3802778" cy="27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/>
              <a:t>Ivan + Tanja</a:t>
            </a:r>
            <a:r>
              <a:rPr lang="nl-BE" altLang="nl-BE" b="1"/>
              <a:t>: </a:t>
            </a:r>
            <a:r>
              <a:rPr lang="nl-BE" altLang="nl-BE" b="1" smtClean="0"/>
              <a:t>uit eten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1F5943E-ADBD-488C-B010-B34C6FF6B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7"/>
          <a:stretch/>
        </p:blipFill>
        <p:spPr>
          <a:xfrm>
            <a:off x="218050" y="499633"/>
            <a:ext cx="3802778" cy="27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2120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36</TotalTime>
  <Words>33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2019-10-15T09:22:45Z</dcterms:modified>
</cp:coreProperties>
</file>