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77572" y="428945"/>
            <a:ext cx="5113209" cy="41694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Ivan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T-shirt: </a:t>
            </a:r>
            <a:r>
              <a:rPr lang="nl-BE" altLang="nl-BE" sz="2200" dirty="0" smtClean="0"/>
              <a:t>wit / geel / oranje / rood / blauw / zwart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olidFill>
                  <a:schemeClr val="bg1"/>
                </a:solidFill>
              </a:rPr>
              <a:t>T-shirt</a:t>
            </a:r>
            <a:r>
              <a:rPr lang="nl-BE" altLang="nl-BE" sz="2200" dirty="0"/>
              <a:t> + </a:t>
            </a:r>
            <a:r>
              <a:rPr lang="nl-BE" altLang="nl-BE" sz="2200" dirty="0">
                <a:solidFill>
                  <a:srgbClr val="FFFF00"/>
                </a:solidFill>
              </a:rPr>
              <a:t>T-shirt</a:t>
            </a:r>
            <a:r>
              <a:rPr lang="nl-BE" altLang="nl-BE" sz="2200" dirty="0"/>
              <a:t>: </a:t>
            </a:r>
            <a:r>
              <a:rPr lang="nl-BE" altLang="nl-BE" sz="2200" dirty="0" smtClean="0"/>
              <a:t>vies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olidFill>
                  <a:srgbClr val="FF0000"/>
                </a:solidFill>
              </a:rPr>
              <a:t>T-shirt</a:t>
            </a:r>
            <a:r>
              <a:rPr lang="nl-BE" altLang="nl-BE" sz="2200" dirty="0"/>
              <a:t>: prachtig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0" y="428945"/>
            <a:ext cx="3297600" cy="21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77572" y="428945"/>
            <a:ext cx="5113209" cy="41694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Ivan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0" y="428945"/>
            <a:ext cx="3297600" cy="21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35</TotalTime>
  <Words>31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16</cp:revision>
  <cp:lastPrinted>2015-12-21T14:09:09Z</cp:lastPrinted>
  <dcterms:created xsi:type="dcterms:W3CDTF">2018-03-27T12:55:34Z</dcterms:created>
  <dcterms:modified xsi:type="dcterms:W3CDTF">2019-10-15T09:23:42Z</dcterms:modified>
</cp:coreProperties>
</file>