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76" d="100"/>
          <a:sy n="176" d="100"/>
        </p:scale>
        <p:origin x="-2048" y="-96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6EAE8-B49F-9E4E-A4A6-C811294904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4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6EAE8-B49F-9E4E-A4A6-C811294904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2680" y="2416067"/>
            <a:ext cx="2999858" cy="22403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oldtimer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bouwjaar: 1914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prijs: 38 000 euro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max. personen: 6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verbruik: 12 liter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="" xmlns:a16="http://schemas.microsoft.com/office/drawing/2014/main" id="{069DACB0-B896-4008-B035-9F03FF18BA1E}"/>
              </a:ext>
            </a:extLst>
          </p:cNvPr>
          <p:cNvSpPr txBox="1">
            <a:spLocks/>
          </p:cNvSpPr>
          <p:nvPr/>
        </p:nvSpPr>
        <p:spPr>
          <a:xfrm>
            <a:off x="5092504" y="2416067"/>
            <a:ext cx="2970841" cy="2240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sportauto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bouwjaar: </a:t>
            </a:r>
            <a:r>
              <a:rPr lang="nl-BE" altLang="nl-BE" sz="2200" dirty="0" smtClean="0"/>
              <a:t>2019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prijs: 263 000 euro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max. personen: 2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verbruik: 12 liter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9777C799-0931-46B3-98F8-B15D4400A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80" y="276019"/>
            <a:ext cx="2923563" cy="21400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41F498A7-B2B1-4D85-B794-4A34CA61A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484" y="276020"/>
            <a:ext cx="3203663" cy="21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9777C799-0931-46B3-98F8-B15D4400A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80" y="276019"/>
            <a:ext cx="2923563" cy="21400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41F498A7-B2B1-4D85-B794-4A34CA61A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484" y="276020"/>
            <a:ext cx="3203663" cy="21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9207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31</TotalTime>
  <Words>38</Words>
  <Application>Microsoft Macintosh PowerPoint</Application>
  <PresentationFormat>Diavoorstelling (16:9)</PresentationFormat>
  <Paragraphs>14</Paragraphs>
  <Slides>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14</cp:revision>
  <cp:lastPrinted>2015-12-21T14:09:09Z</cp:lastPrinted>
  <dcterms:created xsi:type="dcterms:W3CDTF">2018-03-27T12:55:34Z</dcterms:created>
  <dcterms:modified xsi:type="dcterms:W3CDTF">2019-10-15T09:29:10Z</dcterms:modified>
</cp:coreProperties>
</file>