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0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4" autoAdjust="0"/>
    <p:restoredTop sz="90315" autoAdjust="0"/>
  </p:normalViewPr>
  <p:slideViewPr>
    <p:cSldViewPr snapToGrid="0" snapToObjects="1">
      <p:cViewPr varScale="1">
        <p:scale>
          <a:sx n="176" d="100"/>
          <a:sy n="176" d="100"/>
        </p:scale>
        <p:origin x="-2048" y="-96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52E27572-FFDA-46FA-95DB-A2DE48643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7" y="344658"/>
            <a:ext cx="6105284" cy="40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E2A93C9-C758-4265-A17C-643F693F1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7" y="422031"/>
            <a:ext cx="6105284" cy="40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9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C8A517B1-5D2F-4473-8772-E01365736E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7" y="359791"/>
            <a:ext cx="6105284" cy="40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538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D59D7322-7275-4175-BC56-06DF15178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8" y="403060"/>
            <a:ext cx="6105284" cy="40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0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5BCA50E1-EB72-4CE6-8C0E-F8E4B55A52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9" r="10033"/>
          <a:stretch/>
        </p:blipFill>
        <p:spPr>
          <a:xfrm>
            <a:off x="1906268" y="344658"/>
            <a:ext cx="4813358" cy="406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752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F696FEF0-A284-4247-943E-7E6194896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7" y="398942"/>
            <a:ext cx="6105284" cy="407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37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7B4C1B1C-0368-4F85-B7AE-23C3FB7F5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17" y="416062"/>
            <a:ext cx="6105284" cy="407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889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0A78D8A-76C8-45DC-8896-E46280358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982" y="344658"/>
            <a:ext cx="5697320" cy="406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20831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34</TotalTime>
  <Words>0</Words>
  <Application>Microsoft Macintosh PowerPoint</Application>
  <PresentationFormat>Diavoorstelling (16:9)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Intertaal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12</cp:revision>
  <cp:lastPrinted>2015-12-21T14:09:09Z</cp:lastPrinted>
  <dcterms:created xsi:type="dcterms:W3CDTF">2018-03-27T12:55:34Z</dcterms:created>
  <dcterms:modified xsi:type="dcterms:W3CDTF">2019-10-15T10:41:10Z</dcterms:modified>
</cp:coreProperties>
</file>