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44000" y="407842"/>
            <a:ext cx="5661849" cy="33060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000" b="1" dirty="0"/>
              <a:t>					ik 		jij? 	</a:t>
            </a:r>
            <a:r>
              <a:rPr lang="nl-BE" altLang="nl-BE" sz="2000" b="1" dirty="0" smtClean="0"/>
              <a:t>   mijn moeder</a:t>
            </a:r>
            <a:endParaRPr lang="en-US" altLang="nl-BE" sz="20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opstaan			</a:t>
            </a:r>
            <a:r>
              <a:rPr lang="nl-BE" altLang="nl-BE" sz="2000" dirty="0" smtClean="0"/>
              <a:t>7 u.</a:t>
            </a:r>
            <a:r>
              <a:rPr lang="nl-BE" altLang="nl-BE" sz="2000" dirty="0"/>
              <a:t>		?	</a:t>
            </a:r>
            <a:r>
              <a:rPr lang="nl-BE" altLang="nl-BE" sz="2000" dirty="0" smtClean="0"/>
              <a:t>   6 </a:t>
            </a:r>
            <a:r>
              <a:rPr lang="nl-BE" altLang="nl-BE" sz="2000" dirty="0" smtClean="0"/>
              <a:t>u.</a:t>
            </a:r>
            <a:endParaRPr lang="nl-BE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uitkleden		x</a:t>
            </a:r>
            <a:endParaRPr lang="en-US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zich wassen	</a:t>
            </a:r>
            <a:r>
              <a:rPr lang="nl-BE" altLang="nl-BE" sz="2000" dirty="0" smtClean="0"/>
              <a:t>x</a:t>
            </a:r>
            <a:r>
              <a:rPr lang="nl-BE" altLang="nl-BE" sz="2000" dirty="0"/>
              <a:t>		?	</a:t>
            </a:r>
            <a:r>
              <a:rPr lang="nl-BE" altLang="nl-BE" sz="2000" dirty="0" smtClean="0"/>
              <a:t>   eerst</a:t>
            </a:r>
            <a:r>
              <a:rPr lang="nl-BE" altLang="nl-BE" sz="2000" dirty="0"/>
              <a:t>/dan </a:t>
            </a:r>
            <a:r>
              <a:rPr lang="nl-BE" altLang="nl-BE" sz="2000" dirty="0" smtClean="0"/>
              <a:t>vader</a:t>
            </a:r>
            <a:endParaRPr lang="en-US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zich afdrogen	x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250B539-E523-4D6F-9062-402AE2E5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7" y="539848"/>
            <a:ext cx="3292989" cy="2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250B539-E523-4D6F-9062-402AE2E5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7" y="539848"/>
            <a:ext cx="3292989" cy="2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233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37</TotalTime>
  <Words>0</Words>
  <Application>Microsoft Macintosh PowerPoint</Application>
  <PresentationFormat>Diavoorstelling (16:9)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15</cp:revision>
  <cp:lastPrinted>2015-12-21T14:09:09Z</cp:lastPrinted>
  <dcterms:created xsi:type="dcterms:W3CDTF">2018-03-27T12:55:34Z</dcterms:created>
  <dcterms:modified xsi:type="dcterms:W3CDTF">2019-10-15T10:44:59Z</dcterms:modified>
</cp:coreProperties>
</file>