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dokter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binnenkomen</a:t>
            </a:r>
          </a:p>
          <a:p>
            <a:pPr>
              <a:buFont typeface="Arial" panose="020B0604020202020204" pitchFamily="34" charset="0"/>
              <a:buNone/>
            </a:pPr>
            <a:endParaRPr lang="nl-BE" altLang="nl-BE" sz="2200" b="1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Manuel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jas uitdoen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diep inademen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langzaam uitademen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mond opendoen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tong uitsteken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longontsteking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CF23AC04-CAEC-4E5E-8BEC-178ADEB75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72"/>
          <a:stretch/>
        </p:blipFill>
        <p:spPr>
          <a:xfrm>
            <a:off x="309489" y="540808"/>
            <a:ext cx="3700206" cy="297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dokter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b="1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b="1"/>
              <a:t>Manuel</a:t>
            </a:r>
            <a:endParaRPr lang="en-US" altLang="nl-BE" sz="2200" b="1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CF23AC04-CAEC-4E5E-8BEC-178ADEB75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72"/>
          <a:stretch/>
        </p:blipFill>
        <p:spPr>
          <a:xfrm>
            <a:off x="309489" y="540808"/>
            <a:ext cx="3700206" cy="297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32286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34</TotalTime>
  <Words>16</Words>
  <Application>Microsoft Macintosh PowerPoint</Application>
  <PresentationFormat>Diavoorstelling (16:9)</PresentationFormat>
  <Paragraphs>14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12</cp:revision>
  <cp:lastPrinted>2015-12-21T14:09:09Z</cp:lastPrinted>
  <dcterms:created xsi:type="dcterms:W3CDTF">2018-03-27T12:55:34Z</dcterms:created>
  <dcterms:modified xsi:type="dcterms:W3CDTF">2019-10-15T10:49:13Z</dcterms:modified>
</cp:coreProperties>
</file>