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5052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dokter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meegaan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gegevens invullen</a:t>
            </a:r>
            <a:endParaRPr lang="nl-BE" altLang="nl-BE" sz="2200" dirty="0"/>
          </a:p>
          <a:p>
            <a:pPr>
              <a:buNone/>
            </a:pPr>
            <a:r>
              <a:rPr lang="nl-BE" altLang="nl-BE" sz="2200" b="1" dirty="0" smtClean="0"/>
              <a:t>verpleegkundige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binnenkomen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temperatuur opnemen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weggaan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deur </a:t>
            </a:r>
            <a:r>
              <a:rPr lang="nl-BE" altLang="nl-BE" sz="2200" dirty="0" smtClean="0"/>
              <a:t>dichtdoen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en-US" altLang="nl-BE" sz="2200" b="1" dirty="0"/>
          </a:p>
          <a:p>
            <a:pPr>
              <a:buNone/>
            </a:pPr>
            <a:r>
              <a:rPr lang="nl-BE" altLang="nl-BE" sz="2200" dirty="0" smtClean="0">
                <a:sym typeface="Webdings" panose="05030102010509060703" pitchFamily="18" charset="2"/>
              </a:rPr>
              <a:t>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ADEDCB8A-43F6-4D7D-8398-3A0825EA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7538"/>
            <a:ext cx="3458924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5052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dokter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None/>
            </a:pPr>
            <a:r>
              <a:rPr lang="nl-BE" altLang="nl-BE" sz="2200" b="1" dirty="0" smtClean="0"/>
              <a:t>verpleegkundige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None/>
            </a:pP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ADEDCB8A-43F6-4D7D-8398-3A0825EA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7538"/>
            <a:ext cx="3458924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3242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121</TotalTime>
  <Words>16</Words>
  <Application>Microsoft Macintosh PowerPoint</Application>
  <PresentationFormat>Diavoorstelling (16:9)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2019-10-15T10:51:13Z</cp:lastPrinted>
  <dcterms:created xsi:type="dcterms:W3CDTF">2018-03-27T12:55:34Z</dcterms:created>
  <dcterms:modified xsi:type="dcterms:W3CDTF">2019-10-15T12:18:10Z</dcterms:modified>
</cp:coreProperties>
</file>