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4"/>
  </p:notesMasterIdLst>
  <p:sldIdLst>
    <p:sldId id="259" r:id="rId2"/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69" d="100"/>
          <a:sy n="169" d="100"/>
        </p:scale>
        <p:origin x="-2144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15-10-19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Manuel</a:t>
            </a:r>
          </a:p>
          <a:p>
            <a:pPr>
              <a:buFont typeface="Arial" panose="020B0604020202020204" pitchFamily="34" charset="0"/>
              <a:buNone/>
            </a:pPr>
            <a:endParaRPr lang="en-US" altLang="nl-BE" sz="700" b="1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genezen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straat oversteken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auto aankomen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ogen dichtdoen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hoofdpijn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opstaan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terugbrengen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blij!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112CDAC8-7F8D-4138-8F8B-66305A653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85"/>
          <a:stretch/>
        </p:blipFill>
        <p:spPr>
          <a:xfrm>
            <a:off x="457200" y="548639"/>
            <a:ext cx="3417881" cy="334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466095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/>
              <a:t>Manuel</a:t>
            </a:r>
          </a:p>
          <a:p>
            <a:pPr>
              <a:buFont typeface="Arial" panose="020B0604020202020204" pitchFamily="34" charset="0"/>
              <a:buNone/>
            </a:pPr>
            <a:endParaRPr lang="en-US" altLang="nl-BE" sz="700" b="1" dirty="0"/>
          </a:p>
        </p:txBody>
      </p:sp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112CDAC8-7F8D-4138-8F8B-66305A653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85"/>
          <a:stretch/>
        </p:blipFill>
        <p:spPr>
          <a:xfrm>
            <a:off x="457200" y="548639"/>
            <a:ext cx="3417881" cy="334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79213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47</TotalTime>
  <Words>14</Words>
  <Application>Microsoft Macintosh PowerPoint</Application>
  <PresentationFormat>Diavoorstelling (16:9)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3" baseType="lpstr">
      <vt:lpstr>Intertaal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13</cp:revision>
  <cp:lastPrinted>2015-12-21T14:09:09Z</cp:lastPrinted>
  <dcterms:created xsi:type="dcterms:W3CDTF">2018-03-27T12:55:34Z</dcterms:created>
  <dcterms:modified xsi:type="dcterms:W3CDTF">2019-10-15T12:33:36Z</dcterms:modified>
</cp:coreProperties>
</file>