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Johan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fiets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Nederlands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lezen en reizen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vla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beste vriend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AA07939-3404-4DAC-AB00-03BA8A763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0" r="29933"/>
          <a:stretch/>
        </p:blipFill>
        <p:spPr>
          <a:xfrm>
            <a:off x="457200" y="548640"/>
            <a:ext cx="3341077" cy="33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Johan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8AA07939-3404-4DAC-AB00-03BA8A763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0" r="29933"/>
          <a:stretch/>
        </p:blipFill>
        <p:spPr>
          <a:xfrm>
            <a:off x="457200" y="548640"/>
            <a:ext cx="3341077" cy="33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8717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40</TotalTime>
  <Words>10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2019-10-15T12:41:24Z</dcterms:modified>
</cp:coreProperties>
</file>