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Margot</a:t>
            </a:r>
          </a:p>
          <a:p>
            <a:pPr>
              <a:buFont typeface="Arial" panose="020B0604020202020204" pitchFamily="34" charset="0"/>
              <a:buNone/>
            </a:pPr>
            <a:endParaRPr lang="en-US" altLang="nl-BE" sz="700" b="1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16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geel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Sarah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blij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spaghetti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praten, reizen, </a:t>
            </a:r>
            <a:r>
              <a:rPr lang="nl-BE" altLang="nl-BE" sz="2200" dirty="0" smtClean="0"/>
              <a:t>appen…</a:t>
            </a: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FDA4735F-FD47-4CF7-8BB2-BEF786805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00"/>
          <a:stretch/>
        </p:blipFill>
        <p:spPr>
          <a:xfrm>
            <a:off x="457200" y="597877"/>
            <a:ext cx="3504402" cy="29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Margot</a:t>
            </a:r>
          </a:p>
          <a:p>
            <a:pPr>
              <a:buFont typeface="Arial" panose="020B0604020202020204" pitchFamily="34" charset="0"/>
              <a:buNone/>
            </a:pPr>
            <a:endParaRPr lang="en-US" altLang="nl-BE" sz="7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FDA4735F-FD47-4CF7-8BB2-BEF786805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00"/>
          <a:stretch/>
        </p:blipFill>
        <p:spPr>
          <a:xfrm>
            <a:off x="457200" y="597877"/>
            <a:ext cx="3504402" cy="29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23165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36</TotalTime>
  <Words>13</Words>
  <Application>Microsoft Macintosh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15</cp:revision>
  <cp:lastPrinted>2015-12-21T14:09:09Z</cp:lastPrinted>
  <dcterms:created xsi:type="dcterms:W3CDTF">2018-03-27T12:55:34Z</dcterms:created>
  <dcterms:modified xsi:type="dcterms:W3CDTF">2019-10-15T12:43:48Z</dcterms:modified>
</cp:coreProperties>
</file>