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810753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Margot </a:t>
            </a:r>
            <a:r>
              <a:rPr lang="nl-BE" altLang="nl-BE" sz="2200" b="1" dirty="0" smtClean="0"/>
              <a:t>en </a:t>
            </a:r>
            <a:r>
              <a:rPr lang="nl-BE" altLang="nl-BE" sz="2200" b="1" dirty="0"/>
              <a:t>Sarah</a:t>
            </a:r>
          </a:p>
          <a:p>
            <a:pPr>
              <a:buFont typeface="Arial" panose="020B0604020202020204" pitchFamily="34" charset="0"/>
              <a:buNone/>
            </a:pPr>
            <a:endParaRPr lang="en-US" altLang="nl-BE" sz="700" b="1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school: niet ver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huiswerk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vriendinnen: </a:t>
            </a:r>
            <a:r>
              <a:rPr lang="nl-BE" altLang="nl-BE" sz="2200" dirty="0" smtClean="0"/>
              <a:t>film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muziek </a:t>
            </a:r>
            <a:r>
              <a:rPr lang="nl-BE" altLang="nl-BE" sz="2200" dirty="0"/>
              <a:t>luisteren en badmintonnen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1657FF6E-841C-4441-9EC0-E8EA7190E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88"/>
          <a:stretch/>
        </p:blipFill>
        <p:spPr>
          <a:xfrm>
            <a:off x="112542" y="506437"/>
            <a:ext cx="3976613" cy="34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810753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/>
              <a:t>Margot </a:t>
            </a:r>
            <a:r>
              <a:rPr lang="nl-BE" altLang="nl-BE" sz="2200" b="1" smtClean="0"/>
              <a:t>en </a:t>
            </a:r>
            <a:r>
              <a:rPr lang="nl-BE" altLang="nl-BE" sz="2200" b="1" dirty="0"/>
              <a:t>Sarah</a:t>
            </a:r>
          </a:p>
          <a:p>
            <a:pPr>
              <a:buFont typeface="Arial" panose="020B0604020202020204" pitchFamily="34" charset="0"/>
              <a:buNone/>
            </a:pPr>
            <a:endParaRPr lang="en-US" altLang="nl-BE" sz="7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1657FF6E-841C-4441-9EC0-E8EA7190E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88"/>
          <a:stretch/>
        </p:blipFill>
        <p:spPr>
          <a:xfrm>
            <a:off x="112542" y="506437"/>
            <a:ext cx="3976613" cy="34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64967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35</TotalTime>
  <Words>18</Words>
  <Application>Microsoft Macintosh PowerPoint</Application>
  <PresentationFormat>Diavoorstelling (16:9)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18</cp:revision>
  <cp:lastPrinted>2015-12-21T14:09:09Z</cp:lastPrinted>
  <dcterms:created xsi:type="dcterms:W3CDTF">2018-03-27T12:55:34Z</dcterms:created>
  <dcterms:modified xsi:type="dcterms:W3CDTF">2019-10-15T12:45:30Z</dcterms:modified>
</cp:coreProperties>
</file>