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810753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oma: 1 juni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moeder: </a:t>
            </a:r>
            <a:r>
              <a:rPr lang="nl-BE" altLang="nl-BE" sz="2200" dirty="0" smtClean="0"/>
              <a:t>3 juni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Nico: 8 juni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vader: </a:t>
            </a:r>
            <a:r>
              <a:rPr lang="nl-BE" altLang="nl-BE" sz="2200" dirty="0" smtClean="0"/>
              <a:t>14 juni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Annie: 16 juni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Martijn: </a:t>
            </a:r>
            <a:r>
              <a:rPr lang="nl-BE" altLang="nl-BE" sz="2200" dirty="0" smtClean="0"/>
              <a:t>24 juni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opa: 30 juni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0898074-7F4D-4832-B903-1F203B42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2" y="534572"/>
            <a:ext cx="386148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0898074-7F4D-4832-B903-1F203B42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2" y="534572"/>
            <a:ext cx="386148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321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43</TotalTime>
  <Words>28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20</cp:revision>
  <cp:lastPrinted>2015-12-21T14:09:09Z</cp:lastPrinted>
  <dcterms:created xsi:type="dcterms:W3CDTF">2018-03-27T12:55:34Z</dcterms:created>
  <dcterms:modified xsi:type="dcterms:W3CDTF">2019-10-15T12:50:31Z</dcterms:modified>
</cp:coreProperties>
</file>