
<file path=[Content_Types].xml><?xml version="1.0" encoding="utf-8"?>
<Types xmlns="http://schemas.openxmlformats.org/package/2006/content-types">
  <Default Extension="xml" ContentType="application/xml"/>
  <Default Extension="bin" ContentType="application/vnd.openxmlformats-officedocument.presentationml.printerSettings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8" r:id="rId1"/>
  </p:sldMasterIdLst>
  <p:notesMasterIdLst>
    <p:notesMasterId r:id="rId5"/>
  </p:notesMasterIdLst>
  <p:sldIdLst>
    <p:sldId id="259" r:id="rId2"/>
    <p:sldId id="260" r:id="rId3"/>
    <p:sldId id="261" r:id="rId4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3162" userDrawn="1">
          <p15:clr>
            <a:srgbClr val="A4A3A4"/>
          </p15:clr>
        </p15:guide>
        <p15:guide id="2" pos="499" userDrawn="1">
          <p15:clr>
            <a:srgbClr val="A4A3A4"/>
          </p15:clr>
        </p15:guide>
        <p15:guide id="3" orient="horz" pos="1144" userDrawn="1">
          <p15:clr>
            <a:srgbClr val="A4A3A4"/>
          </p15:clr>
        </p15:guide>
        <p15:guide id="4" pos="546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973"/>
    <a:srgbClr val="FF7713"/>
    <a:srgbClr val="E4AB02"/>
    <a:srgbClr val="444D5A"/>
    <a:srgbClr val="9F1121"/>
    <a:srgbClr val="13131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4" autoAdjust="0"/>
    <p:restoredTop sz="90315" autoAdjust="0"/>
  </p:normalViewPr>
  <p:slideViewPr>
    <p:cSldViewPr snapToGrid="0" snapToObjects="1">
      <p:cViewPr varScale="1">
        <p:scale>
          <a:sx n="169" d="100"/>
          <a:sy n="169" d="100"/>
        </p:scale>
        <p:origin x="-2144" y="-112"/>
      </p:cViewPr>
      <p:guideLst>
        <p:guide orient="horz" pos="3162"/>
        <p:guide orient="horz" pos="1144"/>
        <p:guide pos="499"/>
        <p:guide pos="5465"/>
      </p:guideLst>
    </p:cSldViewPr>
  </p:slideViewPr>
  <p:outlineViewPr>
    <p:cViewPr>
      <p:scale>
        <a:sx n="33" d="100"/>
        <a:sy n="33" d="100"/>
      </p:scale>
      <p:origin x="0" y="-13008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notesMaster" Target="notesMasters/notesMaster1.xml"/><Relationship Id="rId6" Type="http://schemas.openxmlformats.org/officeDocument/2006/relationships/printerSettings" Target="printerSettings/printerSettings1.bin"/><Relationship Id="rId7" Type="http://schemas.openxmlformats.org/officeDocument/2006/relationships/presProps" Target="presProps.xml"/><Relationship Id="rId8" Type="http://schemas.openxmlformats.org/officeDocument/2006/relationships/viewProps" Target="viewProps.xml"/><Relationship Id="rId9" Type="http://schemas.openxmlformats.org/officeDocument/2006/relationships/theme" Target="theme/theme1.xml"/><Relationship Id="rId1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92956-C320-CF49-AEA5-9B9043DE3D7F}" type="datetimeFigureOut">
              <a:rPr lang="en-US" smtClean="0"/>
              <a:t>15-10-19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/>
              <a:t>Click to edit Master text styles</a:t>
            </a:r>
          </a:p>
          <a:p>
            <a:pPr lvl="1"/>
            <a:r>
              <a:rPr lang="nl-BE"/>
              <a:t>Second level</a:t>
            </a:r>
          </a:p>
          <a:p>
            <a:pPr lvl="2"/>
            <a:r>
              <a:rPr lang="nl-BE"/>
              <a:t>Third level</a:t>
            </a:r>
          </a:p>
          <a:p>
            <a:pPr lvl="3"/>
            <a:r>
              <a:rPr lang="nl-BE"/>
              <a:t>Fourth level</a:t>
            </a:r>
          </a:p>
          <a:p>
            <a:pPr lvl="4"/>
            <a:r>
              <a:rPr lang="nl-BE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76EAE8-B49F-9E4E-A4A6-C81129490406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250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Relationship Id="rId3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1317811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3197037"/>
            <a:ext cx="4426416" cy="1314450"/>
          </a:xfrm>
        </p:spPr>
        <p:txBody>
          <a:bodyPr lIns="36000" tIns="36000" rIns="36000" bIns="36000" anchor="t"/>
          <a:lstStyle>
            <a:lvl1pPr marL="0" indent="0" algn="r">
              <a:buNone/>
              <a:defRPr b="0" i="0">
                <a:solidFill>
                  <a:schemeClr val="tx1"/>
                </a:solidFill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3116355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336145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468827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 userDrawn="1">
          <p15:clr>
            <a:srgbClr val="FBAE40"/>
          </p15:clr>
        </p15:guide>
        <p15:guide id="2" pos="295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="0" i="0">
                <a:latin typeface="Fedra Sans Std Normal" charset="0"/>
                <a:ea typeface="Fedra Sans Std Normal" charset="0"/>
                <a:cs typeface="Fedra Sans Std Normal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4036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8312" y="1200151"/>
            <a:ext cx="4027487" cy="3394472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87724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0231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2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2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7" y="1899140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6" y="114302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1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40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7" y="134940"/>
            <a:ext cx="8207375" cy="4452937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2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5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49272" y="476624"/>
            <a:ext cx="4426416" cy="1677521"/>
          </a:xfrm>
        </p:spPr>
        <p:txBody>
          <a:bodyPr lIns="36000" tIns="36000" rIns="36000" bIns="36000" anchor="b">
            <a:normAutofit/>
          </a:bodyPr>
          <a:lstStyle>
            <a:lvl1pPr algn="r">
              <a:defRPr sz="3600">
                <a:solidFill>
                  <a:srgbClr val="008973"/>
                </a:solidFill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49271" y="2557556"/>
            <a:ext cx="4426416" cy="1953931"/>
          </a:xfrm>
        </p:spPr>
        <p:txBody>
          <a:bodyPr lIns="36000" tIns="36000" rIns="36000" bIns="36000" anchor="t"/>
          <a:lstStyle>
            <a:lvl1pPr marL="0" indent="0" algn="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  <p:cxnSp>
        <p:nvCxnSpPr>
          <p:cNvPr id="6" name="Straight Connector 4"/>
          <p:cNvCxnSpPr/>
          <p:nvPr userDrawn="1"/>
        </p:nvCxnSpPr>
        <p:spPr>
          <a:xfrm flipH="1">
            <a:off x="4249271" y="2355850"/>
            <a:ext cx="4894729" cy="0"/>
          </a:xfrm>
          <a:prstGeom prst="line">
            <a:avLst/>
          </a:prstGeom>
          <a:ln>
            <a:solidFill>
              <a:srgbClr val="008973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313" y="2000172"/>
            <a:ext cx="2872781" cy="711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56232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77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4587875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33913" y="114300"/>
            <a:ext cx="4041774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2" y="114300"/>
            <a:ext cx="4341332" cy="490145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33913" y="1899138"/>
            <a:ext cx="4041775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316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66522" y="114300"/>
            <a:ext cx="3413317" cy="1644161"/>
          </a:xfrm>
        </p:spPr>
        <p:txBody>
          <a:bodyPr/>
          <a:lstStyle>
            <a:lvl1pPr>
              <a:defRPr sz="3200"/>
            </a:lvl1pPr>
          </a:lstStyle>
          <a:p>
            <a:r>
              <a:rPr lang="nl-NL"/>
              <a:t>Klik om de stijl te bewerken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3091" y="114300"/>
            <a:ext cx="5164526" cy="49236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66523" y="1899138"/>
            <a:ext cx="3413318" cy="268873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000883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2856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468313" y="134938"/>
            <a:ext cx="8207375" cy="4452937"/>
          </a:xfrm>
        </p:spPr>
        <p:txBody>
          <a:bodyPr/>
          <a:lstStyle/>
          <a:p>
            <a:r>
              <a:rPr lang="nl-NL"/>
              <a:t>Klik op het pictogram als u een afbeelding wilt toevoegen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5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nl-NL"/>
              <a:t>Klik om de modelstijlen te bewerken</a:t>
            </a:r>
          </a:p>
        </p:txBody>
      </p:sp>
    </p:spTree>
    <p:extLst>
      <p:ext uri="{BB962C8B-B14F-4D97-AF65-F5344CB8AC3E}">
        <p14:creationId xmlns:p14="http://schemas.microsoft.com/office/powerpoint/2010/main" val="91268955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0" b="6077"/>
          <a:stretch/>
        </p:blipFill>
        <p:spPr>
          <a:xfrm>
            <a:off x="0" y="0"/>
            <a:ext cx="9144000" cy="4587875"/>
          </a:xfrm>
          <a:prstGeom prst="rect">
            <a:avLst/>
          </a:prstGeom>
        </p:spPr>
      </p:pic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313" y="114300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2800" b="0" i="0">
                <a:latin typeface="Fedra Sans Std Light" charset="0"/>
                <a:ea typeface="Fedra Sans Std Light" charset="0"/>
                <a:cs typeface="Fedra Sans Std Light" charset="0"/>
              </a:defRPr>
            </a:lvl1pPr>
            <a:lvl2pPr>
              <a:defRPr sz="2400" b="0" i="0">
                <a:latin typeface="Fedra Sans Std Light" charset="0"/>
                <a:ea typeface="Fedra Sans Std Light" charset="0"/>
                <a:cs typeface="Fedra Sans Std Light" charset="0"/>
              </a:defRPr>
            </a:lvl2pPr>
            <a:lvl3pPr>
              <a:defRPr sz="2000" b="0" i="0">
                <a:latin typeface="Fedra Sans Std Light" charset="0"/>
                <a:ea typeface="Fedra Sans Std Light" charset="0"/>
                <a:cs typeface="Fedra Sans Std Light" charset="0"/>
              </a:defRPr>
            </a:lvl3pPr>
            <a:lvl4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4pPr>
            <a:lvl5pPr>
              <a:defRPr sz="1800" b="0" i="0">
                <a:latin typeface="Fedra Sans Std Light" charset="0"/>
                <a:ea typeface="Fedra Sans Std Light" charset="0"/>
                <a:cs typeface="Fedra Sans Std Light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91468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6110743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4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1388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" y="2"/>
            <a:ext cx="9139193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3" y="0"/>
            <a:ext cx="9139193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785798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pic>
        <p:nvPicPr>
          <p:cNvPr id="5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194008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1"/>
            <a:ext cx="9144000" cy="458787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07781" y="970802"/>
            <a:ext cx="6967911" cy="2770095"/>
          </a:xfrm>
        </p:spPr>
        <p:txBody>
          <a:bodyPr>
            <a:noAutofit/>
          </a:bodyPr>
          <a:lstStyle>
            <a:lvl1pPr algn="r">
              <a:defRPr sz="4000" b="0" i="0">
                <a:solidFill>
                  <a:schemeClr val="bg1"/>
                </a:solidFill>
                <a:latin typeface="Fedra Sans Std Book" charset="0"/>
                <a:ea typeface="Fedra Sans Std Book" charset="0"/>
                <a:cs typeface="Fedra Sans Std Book" charset="0"/>
              </a:defRPr>
            </a:lvl1pPr>
          </a:lstStyle>
          <a:p>
            <a:r>
              <a:rPr lang="en-US" smtClean="0"/>
              <a:t>Titelstijl van model bewerken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751" b="6076"/>
          <a:stretch/>
        </p:blipFill>
        <p:spPr>
          <a:xfrm>
            <a:off x="0" y="-1"/>
            <a:ext cx="9144000" cy="458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5754235"/>
      </p:ext>
    </p:extLst>
  </p:cSld>
  <p:clrMapOvr>
    <a:masterClrMapping/>
  </p:clrMapOvr>
  <p:extLst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68317" y="114302"/>
            <a:ext cx="8207375" cy="4473575"/>
          </a:xfrm>
        </p:spPr>
        <p:txBody>
          <a:bodyPr anchor="ctr">
            <a:normAutofit/>
          </a:bodyPr>
          <a:lstStyle>
            <a:lvl1pPr>
              <a:spcBef>
                <a:spcPts val="2064"/>
              </a:spcBef>
              <a:defRPr sz="3600"/>
            </a:lvl1pPr>
            <a:lvl2pPr>
              <a:defRPr sz="3200"/>
            </a:lvl2pPr>
            <a:lvl3pPr>
              <a:defRPr sz="2800"/>
            </a:lvl3pPr>
            <a:lvl4pPr>
              <a:defRPr sz="2400"/>
            </a:lvl4pPr>
            <a:lvl5pPr>
              <a:defRPr sz="2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en-US" dirty="0"/>
          </a:p>
        </p:txBody>
      </p:sp>
      <p:pic>
        <p:nvPicPr>
          <p:cNvPr id="6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7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86753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7"/>
            <a:ext cx="9144000" cy="55562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5" y="4697135"/>
            <a:ext cx="1578617" cy="390895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9144000" cy="4587875"/>
          </a:xfrm>
        </p:spPr>
        <p:txBody>
          <a:bodyPr/>
          <a:lstStyle/>
          <a:p>
            <a:r>
              <a:rPr lang="en-US" smtClean="0"/>
              <a:t>Sleep de afbeelding naar de tijdelijke aanduiding of klik op het pictogram als u een afbeelding wilt toevoegen</a:t>
            </a:r>
            <a:endParaRPr lang="en-US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468313" y="4587877"/>
            <a:ext cx="6335712" cy="555625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pic>
        <p:nvPicPr>
          <p:cNvPr id="8" name="Picture 3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23"/>
          <a:stretch/>
        </p:blipFill>
        <p:spPr>
          <a:xfrm>
            <a:off x="0" y="4587875"/>
            <a:ext cx="9144000" cy="555625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7071" y="4697133"/>
            <a:ext cx="1578617" cy="390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8774096"/>
      </p:ext>
    </p:extLst>
  </p:cSld>
  <p:clrMapOvr>
    <a:masterClrMapping/>
  </p:clrMapOvr>
  <p:extLst mod="1">
    <p:ext uri="{DCECCB84-F9BA-43D5-87BE-67443E8EF086}">
      <p15:sldGuideLst xmlns="" xmlns:p15="http://schemas.microsoft.com/office/powerpoint/2012/main">
        <p15:guide id="1" pos="2880">
          <p15:clr>
            <a:srgbClr val="FBAE40"/>
          </p15:clr>
        </p15:guide>
        <p15:guide id="2" pos="295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slideLayout" Target="../slideLayouts/slideLayout23.xml"/><Relationship Id="rId24" Type="http://schemas.openxmlformats.org/officeDocument/2006/relationships/slideLayout" Target="../slideLayouts/slideLayout24.xml"/><Relationship Id="rId25" Type="http://schemas.openxmlformats.org/officeDocument/2006/relationships/slideLayout" Target="../slideLayouts/slideLayout25.xml"/><Relationship Id="rId26" Type="http://schemas.openxmlformats.org/officeDocument/2006/relationships/slideLayout" Target="../slideLayouts/slideLayout26.xml"/><Relationship Id="rId27" Type="http://schemas.openxmlformats.org/officeDocument/2006/relationships/slideLayout" Target="../slideLayouts/slideLayout27.xml"/><Relationship Id="rId28" Type="http://schemas.openxmlformats.org/officeDocument/2006/relationships/slideLayout" Target="../slideLayouts/slideLayout28.xml"/><Relationship Id="rId29" Type="http://schemas.openxmlformats.org/officeDocument/2006/relationships/theme" Target="../theme/theme1.xml"/><Relationship Id="rId30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8312" y="205979"/>
            <a:ext cx="8218487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12" y="1200150"/>
            <a:ext cx="8218487" cy="33877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5489" y="4738984"/>
            <a:ext cx="1593095" cy="274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28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70" r:id="rId17"/>
    <p:sldLayoutId id="2147483671" r:id="rId18"/>
    <p:sldLayoutId id="2147483675" r:id="rId19"/>
    <p:sldLayoutId id="2147483672" r:id="rId20"/>
    <p:sldLayoutId id="2147483676" r:id="rId21"/>
    <p:sldLayoutId id="2147483674" r:id="rId22"/>
    <p:sldLayoutId id="2147483677" r:id="rId23"/>
    <p:sldLayoutId id="2147483653" r:id="rId24"/>
    <p:sldLayoutId id="2147483667" r:id="rId25"/>
    <p:sldLayoutId id="2147483666" r:id="rId26"/>
    <p:sldLayoutId id="2147483669" r:id="rId27"/>
    <p:sldLayoutId id="2147483668" r:id="rId28"/>
  </p:sldLayoutIdLst>
  <p:txStyles>
    <p:titleStyle>
      <a:lvl1pPr algn="l" defTabSz="457200" rtl="0" eaLnBrk="1" latinLnBrk="0" hangingPunct="1">
        <a:spcBef>
          <a:spcPct val="0"/>
        </a:spcBef>
        <a:buNone/>
        <a:defRPr sz="3200" b="0" i="0" kern="1200">
          <a:solidFill>
            <a:schemeClr val="tx1"/>
          </a:solidFill>
          <a:latin typeface="Fedra Sans Std Normal" charset="0"/>
          <a:ea typeface="Fedra Sans Std Normal" charset="0"/>
          <a:cs typeface="Fedra Sans Std Normal" charset="0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444D5A"/>
        </a:buClr>
        <a:buFont typeface="Arial"/>
        <a:buChar char="•"/>
        <a:defRPr sz="20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18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16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1400" b="0" i="0" kern="1200">
          <a:solidFill>
            <a:schemeClr val="tx1"/>
          </a:solidFill>
          <a:latin typeface="Fedra Sans Std Book" charset="0"/>
          <a:ea typeface="Fedra Sans Std Book" charset="0"/>
          <a:cs typeface="Fedra Sans Std Book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="" xmlns:p15="http://schemas.microsoft.com/office/powerpoint/2012/main">
        <p15:guide id="1" orient="horz" pos="2890" userDrawn="1">
          <p15:clr>
            <a:srgbClr val="F26B43"/>
          </p15:clr>
        </p15:guide>
        <p15:guide id="2" pos="2880" userDrawn="1">
          <p15:clr>
            <a:srgbClr val="F26B43"/>
          </p15:clr>
        </p15:guide>
        <p15:guide id="3" pos="5465" userDrawn="1">
          <p15:clr>
            <a:srgbClr val="F26B43"/>
          </p15:clr>
        </p15:guide>
        <p15:guide id="4" pos="295" userDrawn="1">
          <p15:clr>
            <a:srgbClr val="F26B43"/>
          </p15:clr>
        </p15:guide>
        <p15:guide id="5" orient="horz" pos="1484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810753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Dit is mijn nichtje.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Ze heet </a:t>
            </a:r>
            <a:r>
              <a:rPr lang="nl-BE" altLang="nl-BE" sz="2200" b="1" dirty="0" smtClean="0"/>
              <a:t>Jasmijn</a:t>
            </a:r>
            <a:r>
              <a:rPr lang="nl-BE" altLang="nl-BE" sz="2200" dirty="0" smtClean="0"/>
              <a:t>. 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Ze is 15 jaar.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Ze woont in </a:t>
            </a:r>
            <a:r>
              <a:rPr lang="nl-BE" altLang="nl-BE" sz="2200" dirty="0" smtClean="0"/>
              <a:t>Belgi</a:t>
            </a:r>
            <a:r>
              <a:rPr lang="nl-BE" altLang="nl-BE" sz="2200" dirty="0" smtClean="0"/>
              <a:t>ë</a:t>
            </a:r>
            <a:r>
              <a:rPr lang="nl-BE" altLang="nl-BE" sz="2200" dirty="0" smtClean="0"/>
              <a:t>.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Ze spreekt Nederlands.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Omdat haar </a:t>
            </a:r>
            <a:r>
              <a:rPr lang="nl-BE" altLang="nl-BE" sz="2200" dirty="0" smtClean="0"/>
              <a:t>moeder daar </a:t>
            </a:r>
            <a:r>
              <a:rPr lang="nl-BE" altLang="nl-BE" sz="2200" dirty="0"/>
              <a:t>werkt.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Gitaar spelen en </a:t>
            </a:r>
            <a:r>
              <a:rPr lang="nl-BE" altLang="nl-BE" sz="2200" dirty="0" smtClean="0"/>
              <a:t>appen</a:t>
            </a:r>
            <a:r>
              <a:rPr lang="nl-BE" altLang="nl-BE" sz="2200" dirty="0"/>
              <a:t>.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EFB08AF9-7950-41DF-9EFC-207B28F9A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12" y="536380"/>
            <a:ext cx="2580803" cy="405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1400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810753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nichtje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 smtClean="0"/>
              <a:t>Jasmijn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15 jaar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Belgi</a:t>
            </a:r>
            <a:r>
              <a:rPr lang="nl-BE" altLang="nl-BE" sz="2200" dirty="0" smtClean="0"/>
              <a:t>ë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Nederlands</a:t>
            </a:r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 smtClean="0"/>
              <a:t>werk moeder</a:t>
            </a: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dirty="0"/>
              <a:t>gitaar en </a:t>
            </a:r>
            <a:r>
              <a:rPr lang="nl-BE" altLang="nl-BE" sz="2200" dirty="0" smtClean="0"/>
              <a:t>appen</a:t>
            </a:r>
            <a:endParaRPr lang="nl-BE" altLang="nl-BE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EFB08AF9-7950-41DF-9EFC-207B28F9A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12" y="536380"/>
            <a:ext cx="2580803" cy="405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876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>
          <a:xfrm>
            <a:off x="4220705" y="418454"/>
            <a:ext cx="4810753" cy="4169421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None/>
            </a:pPr>
            <a:endParaRPr lang="nl-BE" altLang="nl-BE" sz="2200" dirty="0"/>
          </a:p>
          <a:p>
            <a:pPr>
              <a:buFont typeface="Arial" panose="020B0604020202020204" pitchFamily="34" charset="0"/>
              <a:buNone/>
            </a:pPr>
            <a:r>
              <a:rPr lang="nl-BE" altLang="nl-BE" sz="2200" b="1" dirty="0" smtClean="0"/>
              <a:t>Jasmijn</a:t>
            </a:r>
            <a:endParaRPr lang="nl-BE" altLang="nl-BE" sz="2200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xmlns="" id="{EFB08AF9-7950-41DF-9EFC-207B28F9A2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912" y="536380"/>
            <a:ext cx="2580803" cy="4051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4409985"/>
      </p:ext>
    </p:extLst>
  </p:cSld>
  <p:clrMapOvr>
    <a:masterClrMapping/>
  </p:clrMapOvr>
</p:sld>
</file>

<file path=ppt/theme/theme1.xml><?xml version="1.0" encoding="utf-8"?>
<a:theme xmlns:a="http://schemas.openxmlformats.org/drawingml/2006/main" name="Intertaal">
  <a:themeElements>
    <a:clrScheme name="Custom 8">
      <a:dk1>
        <a:srgbClr val="646464"/>
      </a:dk1>
      <a:lt1>
        <a:srgbClr val="FFFFFF"/>
      </a:lt1>
      <a:dk2>
        <a:srgbClr val="B4BE27"/>
      </a:dk2>
      <a:lt2>
        <a:srgbClr val="FFFFFF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="" xmlns:thm15="http://schemas.microsoft.com/office/thememl/2012/main" name="Template ppt Pelckmans uitgevers" id="{842383CB-90E4-7F43-A2AA-3C2AE484B730}" vid="{E854C8A8-35FE-0843-B583-AED783E2F7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Intertaal.thmx</Template>
  <TotalTime>44</TotalTime>
  <Words>46</Words>
  <Application>Microsoft Macintosh PowerPoint</Application>
  <PresentationFormat>Diavoorstelling (16:9)</PresentationFormat>
  <Paragraphs>16</Paragraphs>
  <Slides>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3</vt:i4>
      </vt:variant>
    </vt:vector>
  </HeadingPairs>
  <TitlesOfParts>
    <vt:vector size="4" baseType="lpstr">
      <vt:lpstr>Intertaal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Ruth Geysen</dc:creator>
  <cp:lastModifiedBy>Gebruiker van Microsoft Office</cp:lastModifiedBy>
  <cp:revision>19</cp:revision>
  <cp:lastPrinted>2015-12-21T14:09:09Z</cp:lastPrinted>
  <dcterms:created xsi:type="dcterms:W3CDTF">2018-03-27T12:55:34Z</dcterms:created>
  <dcterms:modified xsi:type="dcterms:W3CDTF">2019-10-15T12:54:25Z</dcterms:modified>
</cp:coreProperties>
</file>