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6"/>
  </p:notesMasterIdLst>
  <p:handoutMasterIdLst>
    <p:handoutMasterId r:id="rId7"/>
  </p:handoutMasterIdLst>
  <p:sldIdLst>
    <p:sldId id="259" r:id="rId2"/>
    <p:sldId id="260" r:id="rId3"/>
    <p:sldId id="261" r:id="rId4"/>
    <p:sldId id="262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7A307-2107-6D46-8DE3-16E6068C746B}" type="datetimeFigureOut">
              <a:rPr lang="nl-NL" smtClean="0"/>
              <a:t>15-10-19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CA97E-16DE-A542-8240-474B673796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277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91641" y="477416"/>
            <a:ext cx="5352359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1800" dirty="0"/>
              <a:t>Ik ben </a:t>
            </a:r>
            <a:r>
              <a:rPr lang="nl-BE" altLang="nl-BE" sz="1800" b="1" dirty="0" smtClean="0"/>
              <a:t>Olga</a:t>
            </a:r>
            <a:r>
              <a:rPr lang="nl-BE" altLang="nl-BE" sz="1800" dirty="0" smtClean="0"/>
              <a:t>. </a:t>
            </a:r>
            <a:r>
              <a:rPr lang="nl-BE" altLang="nl-BE" sz="1800" dirty="0"/>
              <a:t>			</a:t>
            </a:r>
            <a:r>
              <a:rPr lang="nl-BE" altLang="nl-BE" sz="1800" dirty="0" smtClean="0"/>
              <a:t>	</a:t>
            </a:r>
            <a:r>
              <a:rPr lang="nl-BE" altLang="nl-BE" sz="1800" b="1" dirty="0" smtClean="0"/>
              <a:t>Marieke</a:t>
            </a:r>
            <a:r>
              <a:rPr lang="nl-BE" altLang="nl-BE" sz="1800" dirty="0" smtClean="0"/>
              <a:t>.</a:t>
            </a:r>
            <a:endParaRPr lang="nl-BE" altLang="nl-BE" sz="1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1800" dirty="0"/>
              <a:t>Ik woon in </a:t>
            </a:r>
            <a:r>
              <a:rPr lang="nl-BE" altLang="nl-BE" sz="1800" dirty="0" smtClean="0"/>
              <a:t>Wit-Rusland.</a:t>
            </a:r>
            <a:r>
              <a:rPr lang="nl-BE" altLang="nl-BE" sz="1800" dirty="0"/>
              <a:t>	</a:t>
            </a:r>
            <a:r>
              <a:rPr lang="nl-BE" altLang="nl-BE" sz="1800" dirty="0" smtClean="0"/>
              <a:t>In Nederland.</a:t>
            </a:r>
            <a:endParaRPr lang="nl-BE" altLang="nl-BE" sz="1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1800" dirty="0"/>
              <a:t>Ik heb één zus.			Twee broers.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800" dirty="0"/>
              <a:t>Ik spreek Russisch en	</a:t>
            </a:r>
            <a:r>
              <a:rPr lang="nl-BE" altLang="nl-BE" sz="1800" dirty="0" smtClean="0"/>
              <a:t>	Nederlands en Engels.</a:t>
            </a:r>
            <a:endParaRPr lang="nl-BE" altLang="nl-BE" sz="1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1800" dirty="0"/>
              <a:t>een beetje Nederlands.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800" dirty="0"/>
              <a:t>Ik ben 23 jaar.			22 jaar.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800" dirty="0"/>
              <a:t>Ik eet het liefst pasta.	</a:t>
            </a:r>
            <a:r>
              <a:rPr lang="nl-BE" altLang="nl-BE" sz="1800" dirty="0" smtClean="0"/>
              <a:t>	Pannenkoeken.</a:t>
            </a:r>
            <a:endParaRPr lang="nl-BE" altLang="nl-BE" sz="18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7F43ADDF-64CA-4EA9-B2AF-418F15717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3" y="590843"/>
            <a:ext cx="3659288" cy="244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91641" y="477416"/>
            <a:ext cx="5352359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Ik ben </a:t>
            </a:r>
            <a:r>
              <a:rPr lang="nl-BE" altLang="nl-BE" sz="2200" b="1" dirty="0" smtClean="0"/>
              <a:t>Olga</a:t>
            </a:r>
            <a:r>
              <a:rPr lang="nl-BE" altLang="nl-BE" sz="2200" dirty="0" smtClean="0"/>
              <a:t>. </a:t>
            </a:r>
            <a:r>
              <a:rPr lang="nl-BE" altLang="nl-BE" sz="2200" dirty="0"/>
              <a:t>		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Ik woon in </a:t>
            </a:r>
            <a:r>
              <a:rPr lang="nl-BE" altLang="nl-BE" sz="2200" dirty="0" smtClean="0"/>
              <a:t>Wit-Rusland.</a:t>
            </a:r>
            <a:r>
              <a:rPr lang="nl-BE" altLang="nl-BE" sz="2200" dirty="0"/>
              <a:t>	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Ik heb één zus.		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Ik spreek Russisch en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een beetje Nederlands.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Ik ben 23 jaar.		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Ik eet het liefst pasta.	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7F43ADDF-64CA-4EA9-B2AF-418F15717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3" y="590843"/>
            <a:ext cx="3659288" cy="244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8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91641" y="477416"/>
            <a:ext cx="5352359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				 	</a:t>
            </a:r>
            <a:r>
              <a:rPr lang="nl-BE" altLang="nl-BE" sz="2200" b="1" dirty="0" smtClean="0"/>
              <a:t>Marieke</a:t>
            </a:r>
            <a:r>
              <a:rPr lang="nl-BE" altLang="nl-BE" sz="2200" dirty="0" smtClean="0"/>
              <a:t>.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					</a:t>
            </a:r>
            <a:r>
              <a:rPr lang="nl-BE" altLang="nl-BE" sz="2200" dirty="0" smtClean="0"/>
              <a:t>In Nederland.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					</a:t>
            </a:r>
            <a:r>
              <a:rPr lang="nl-BE" altLang="nl-BE" sz="2200" dirty="0" smtClean="0"/>
              <a:t>Twee </a:t>
            </a:r>
            <a:r>
              <a:rPr lang="nl-BE" altLang="nl-BE" sz="2200" dirty="0"/>
              <a:t>broers.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					</a:t>
            </a:r>
            <a:r>
              <a:rPr lang="nl-BE" altLang="nl-BE" sz="2200" dirty="0" smtClean="0"/>
              <a:t>Nederlands en Engels.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					</a:t>
            </a:r>
            <a:r>
              <a:rPr lang="nl-BE" altLang="nl-BE" sz="2200" dirty="0" smtClean="0"/>
              <a:t>22 </a:t>
            </a:r>
            <a:r>
              <a:rPr lang="nl-BE" altLang="nl-BE" sz="2200" dirty="0"/>
              <a:t>jaar.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					</a:t>
            </a:r>
            <a:r>
              <a:rPr lang="nl-BE" altLang="nl-BE" sz="2200" dirty="0" smtClean="0"/>
              <a:t>Pannenkoeken.</a:t>
            </a:r>
            <a:endParaRPr lang="nl-BE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7F43ADDF-64CA-4EA9-B2AF-418F15717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3" y="590843"/>
            <a:ext cx="3659288" cy="244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91641" y="477416"/>
            <a:ext cx="5352359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olidFill>
                  <a:schemeClr val="bg1"/>
                </a:solidFill>
              </a:rPr>
              <a:t>Ik ben </a:t>
            </a:r>
            <a:r>
              <a:rPr lang="nl-BE" altLang="nl-BE" sz="2200" b="1" dirty="0" smtClean="0"/>
              <a:t>Olga</a:t>
            </a:r>
            <a:r>
              <a:rPr lang="nl-BE" altLang="nl-BE" sz="2200" dirty="0"/>
              <a:t>			</a:t>
            </a:r>
            <a:r>
              <a:rPr lang="nl-BE" altLang="nl-BE" sz="2200" b="1" dirty="0" smtClean="0"/>
              <a:t>Marieke</a:t>
            </a:r>
            <a:endParaRPr lang="nl-BE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7F43ADDF-64CA-4EA9-B2AF-418F15717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3" y="590843"/>
            <a:ext cx="3659288" cy="244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99870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52</TotalTime>
  <Words>11</Words>
  <Application>Microsoft Macintosh PowerPoint</Application>
  <PresentationFormat>Diavoorstelling (16:9)</PresentationFormat>
  <Paragraphs>22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Intertaal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21</cp:revision>
  <cp:lastPrinted>2019-10-08T14:07:01Z</cp:lastPrinted>
  <dcterms:created xsi:type="dcterms:W3CDTF">2018-03-27T12:55:34Z</dcterms:created>
  <dcterms:modified xsi:type="dcterms:W3CDTF">2019-10-15T12:56:37Z</dcterms:modified>
</cp:coreProperties>
</file>