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1641" y="477416"/>
            <a:ext cx="535235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Jasmijn en Roos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Nee, dit is haar zus, </a:t>
            </a:r>
            <a:r>
              <a:rPr lang="nl-BE" altLang="nl-BE" sz="2200" dirty="0" smtClean="0"/>
              <a:t>Roos.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Ja, </a:t>
            </a:r>
            <a:r>
              <a:rPr lang="nl-BE" altLang="nl-BE" sz="2200" dirty="0" smtClean="0"/>
              <a:t>Roos </a:t>
            </a:r>
            <a:r>
              <a:rPr lang="nl-BE" altLang="nl-BE" sz="2200" dirty="0"/>
              <a:t>is de tweelingzus van </a:t>
            </a:r>
            <a:r>
              <a:rPr lang="nl-BE" altLang="nl-BE" sz="2200" dirty="0" smtClean="0"/>
              <a:t>Jasmijn.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Ja, ze hebben dezelfde ogen.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Nee, het haar van </a:t>
            </a:r>
            <a:r>
              <a:rPr lang="nl-BE" altLang="nl-BE" sz="2200" dirty="0" smtClean="0"/>
              <a:t>Roos </a:t>
            </a:r>
            <a:r>
              <a:rPr lang="nl-BE" altLang="nl-BE" sz="2200" dirty="0"/>
              <a:t>is langer.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Nee, </a:t>
            </a:r>
            <a:r>
              <a:rPr lang="nl-BE" altLang="nl-BE" sz="2200" dirty="0" smtClean="0"/>
              <a:t>Roos </a:t>
            </a:r>
            <a:r>
              <a:rPr lang="nl-BE" altLang="nl-BE" sz="2200" dirty="0"/>
              <a:t>heeft een ander karakter.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Nee, </a:t>
            </a:r>
            <a:r>
              <a:rPr lang="nl-BE" altLang="nl-BE" sz="2200" dirty="0" smtClean="0"/>
              <a:t>Roos </a:t>
            </a:r>
            <a:r>
              <a:rPr lang="nl-BE" altLang="nl-BE" sz="2200" dirty="0"/>
              <a:t>speelt piano.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B0B48A6-BBF8-4CAA-A1FF-0DCADD88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7597" y="1249453"/>
            <a:ext cx="3964910" cy="264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1641" y="477416"/>
            <a:ext cx="535235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Jasmijn en Roos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B0B48A6-BBF8-4CAA-A1FF-0DCADD88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7597" y="1249453"/>
            <a:ext cx="3964910" cy="264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979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50</TotalTime>
  <Words>54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22</cp:revision>
  <cp:lastPrinted>2015-12-21T14:09:09Z</cp:lastPrinted>
  <dcterms:created xsi:type="dcterms:W3CDTF">2018-03-27T12:55:34Z</dcterms:created>
  <dcterms:modified xsi:type="dcterms:W3CDTF">2019-10-15T12:57:17Z</dcterms:modified>
</cp:coreProperties>
</file>