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17320" y="476530"/>
            <a:ext cx="5626680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Juan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° in Chili &gt;&lt; 13 jaar in </a:t>
            </a:r>
            <a:r>
              <a:rPr lang="nl-BE" altLang="nl-BE" sz="2200" dirty="0" smtClean="0"/>
              <a:t>Nederland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Spaans, </a:t>
            </a:r>
            <a:r>
              <a:rPr lang="nl-BE" altLang="nl-BE" sz="2200" dirty="0" smtClean="0"/>
              <a:t>Nederlands + </a:t>
            </a:r>
            <a:r>
              <a:rPr lang="nl-BE" altLang="nl-BE" sz="2200" dirty="0"/>
              <a:t>een beetje </a:t>
            </a:r>
            <a:r>
              <a:rPr lang="nl-BE" altLang="nl-BE" sz="2200" dirty="0" smtClean="0"/>
              <a:t>Frans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Nederlands: makkelijk </a:t>
            </a:r>
            <a:r>
              <a:rPr lang="nl-BE" altLang="nl-BE" sz="2200" dirty="0"/>
              <a:t>&gt;&lt; </a:t>
            </a:r>
            <a:r>
              <a:rPr lang="nl-BE" altLang="nl-BE" sz="2200" dirty="0" smtClean="0"/>
              <a:t>Frans: moeilijk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2 keer per week: les </a:t>
            </a:r>
            <a:r>
              <a:rPr lang="nl-BE" altLang="nl-BE" sz="2200" dirty="0">
                <a:sym typeface="Wingdings" panose="05000000000000000000" pitchFamily="2" charset="2"/>
              </a:rPr>
              <a:t> goed </a:t>
            </a:r>
            <a:r>
              <a:rPr lang="nl-BE" altLang="nl-BE" sz="2200" dirty="0" smtClean="0">
                <a:sym typeface="Wingdings" panose="05000000000000000000" pitchFamily="2" charset="2"/>
              </a:rPr>
              <a:t>Frans leren</a:t>
            </a:r>
            <a:r>
              <a:rPr lang="nl-BE" altLang="nl-BE" sz="2200" dirty="0">
                <a:sym typeface="Wingdings" panose="05000000000000000000" pitchFamily="2" charset="2"/>
              </a:rPr>
              <a:t>!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>
                <a:sym typeface="Wingdings" panose="05000000000000000000" pitchFamily="2" charset="2"/>
              </a:rPr>
              <a:t>vrienden</a:t>
            </a:r>
            <a:r>
              <a:rPr lang="nl-BE" altLang="nl-BE" sz="2200">
                <a:sym typeface="Wingdings" panose="05000000000000000000" pitchFamily="2" charset="2"/>
              </a:rPr>
              <a:t>: </a:t>
            </a:r>
            <a:r>
              <a:rPr lang="nl-BE" altLang="nl-BE" sz="2200" smtClean="0">
                <a:sym typeface="Wingdings" panose="05000000000000000000" pitchFamily="2" charset="2"/>
              </a:rPr>
              <a:t>Nederlands &gt;</a:t>
            </a:r>
            <a:r>
              <a:rPr lang="nl-BE" altLang="nl-BE" sz="2200" dirty="0">
                <a:sym typeface="Wingdings" panose="05000000000000000000" pitchFamily="2" charset="2"/>
              </a:rPr>
              <a:t>&lt; </a:t>
            </a:r>
            <a:r>
              <a:rPr lang="nl-BE" altLang="nl-BE" sz="2200" dirty="0" smtClean="0">
                <a:sym typeface="Wingdings" panose="05000000000000000000" pitchFamily="2" charset="2"/>
              </a:rPr>
              <a:t>Jacqueline: Frans</a:t>
            </a: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2171904D-F6AF-4AF1-833E-8C8AC59A1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0"/>
          <a:stretch/>
        </p:blipFill>
        <p:spPr>
          <a:xfrm>
            <a:off x="260254" y="554481"/>
            <a:ext cx="3202240" cy="28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17320" y="476530"/>
            <a:ext cx="5626680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Juan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2171904D-F6AF-4AF1-833E-8C8AC59A1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0"/>
          <a:stretch/>
        </p:blipFill>
        <p:spPr>
          <a:xfrm>
            <a:off x="260254" y="554481"/>
            <a:ext cx="3202240" cy="28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747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57</TotalTime>
  <Words>45</Words>
  <Application>Microsoft Macintosh PowerPoint</Application>
  <PresentationFormat>Diavoorstelling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21</cp:revision>
  <cp:lastPrinted>2015-12-21T14:09:09Z</cp:lastPrinted>
  <dcterms:created xsi:type="dcterms:W3CDTF">2018-03-27T12:55:34Z</dcterms:created>
  <dcterms:modified xsi:type="dcterms:W3CDTF">2019-10-15T13:04:18Z</dcterms:modified>
</cp:coreProperties>
</file>