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47539" y="488826"/>
            <a:ext cx="5282706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Jacqueline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Nederlands </a:t>
            </a:r>
            <a:r>
              <a:rPr lang="nl-BE" altLang="nl-BE" sz="2200" dirty="0" smtClean="0"/>
              <a:t>spreken </a:t>
            </a:r>
            <a:r>
              <a:rPr lang="nl-BE" altLang="nl-BE" sz="2200" dirty="0" smtClean="0">
                <a:sym typeface="Wingdings" panose="05000000000000000000" pitchFamily="2" charset="2"/>
              </a:rPr>
              <a:t></a:t>
            </a:r>
            <a:r>
              <a:rPr lang="nl-BE" altLang="nl-BE" sz="2200" dirty="0" smtClean="0"/>
              <a:t> </a:t>
            </a:r>
            <a:r>
              <a:rPr lang="nl-BE" altLang="nl-BE" sz="2200" dirty="0"/>
              <a:t>veel fouten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Juan: 3 broers + één zus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zus: Chili &gt;&lt; broers: </a:t>
            </a:r>
            <a:r>
              <a:rPr lang="nl-BE" altLang="nl-BE" sz="2200" dirty="0" smtClean="0"/>
              <a:t>Duitsland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zomer: </a:t>
            </a:r>
            <a:r>
              <a:rPr lang="nl-BE" altLang="nl-BE" sz="2200" dirty="0" smtClean="0"/>
              <a:t>Jacqueline + </a:t>
            </a:r>
            <a:r>
              <a:rPr lang="nl-BE" altLang="nl-BE" sz="2200" dirty="0"/>
              <a:t>Juan naar </a:t>
            </a:r>
            <a:r>
              <a:rPr lang="nl-BE" altLang="nl-BE" sz="2200" dirty="0" smtClean="0"/>
              <a:t>Chili </a:t>
            </a:r>
            <a:r>
              <a:rPr lang="nl-BE" altLang="nl-BE" sz="2200" dirty="0">
                <a:sym typeface="Wingdings" panose="05000000000000000000" pitchFamily="2" charset="2"/>
              </a:rPr>
              <a:t></a:t>
            </a:r>
            <a:r>
              <a:rPr lang="nl-BE" altLang="nl-BE" sz="2200" dirty="0" smtClean="0"/>
              <a:t> </a:t>
            </a:r>
            <a:r>
              <a:rPr lang="nl-BE" altLang="nl-BE" sz="2200" dirty="0"/>
              <a:t>zus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Jacqueline: </a:t>
            </a:r>
            <a:r>
              <a:rPr lang="nl-BE" altLang="nl-BE" sz="2200" dirty="0"/>
              <a:t>beetje </a:t>
            </a:r>
            <a:r>
              <a:rPr lang="nl-BE" altLang="nl-BE" sz="2200"/>
              <a:t>Spaans </a:t>
            </a:r>
            <a:r>
              <a:rPr lang="nl-BE" altLang="nl-BE" sz="2200">
                <a:sym typeface="Wingdings" panose="05000000000000000000" pitchFamily="2" charset="2"/>
              </a:rPr>
              <a:t> </a:t>
            </a:r>
            <a:r>
              <a:rPr lang="nl-BE" altLang="nl-BE" sz="2200" dirty="0" smtClean="0">
                <a:sym typeface="Wingdings" panose="05000000000000000000" pitchFamily="2" charset="2"/>
              </a:rPr>
              <a:t>geleerd</a:t>
            </a:r>
            <a:endParaRPr lang="nl-BE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C8F850EC-FAEB-45DD-985F-BF82E9480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66" y="569742"/>
            <a:ext cx="2811780" cy="3749040"/>
          </a:xfrm>
          <a:prstGeom prst="rect">
            <a:avLst/>
          </a:prstGeom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xmlns="" id="{E9A0D3F4-0080-4A5C-BAF2-A7ABD112F6E3}"/>
              </a:ext>
            </a:extLst>
          </p:cNvPr>
          <p:cNvCxnSpPr/>
          <p:nvPr/>
        </p:nvCxnSpPr>
        <p:spPr>
          <a:xfrm>
            <a:off x="3689919" y="1074537"/>
            <a:ext cx="2457439" cy="335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xmlns="" id="{4A685754-F108-479D-9711-5FBBA3A30C83}"/>
              </a:ext>
            </a:extLst>
          </p:cNvPr>
          <p:cNvCxnSpPr>
            <a:cxnSpLocks/>
          </p:cNvCxnSpPr>
          <p:nvPr/>
        </p:nvCxnSpPr>
        <p:spPr>
          <a:xfrm flipH="1">
            <a:off x="3659457" y="1074537"/>
            <a:ext cx="2510446" cy="36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93234" y="488826"/>
            <a:ext cx="483185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Jacqueline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endParaRPr lang="nl-BE" altLang="nl-BE" sz="7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C8F850EC-FAEB-45DD-985F-BF82E9480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66" y="569742"/>
            <a:ext cx="281178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60525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59</TotalTime>
  <Words>37</Words>
  <Application>Microsoft Macintosh PowerPoint</Application>
  <PresentationFormat>Diavoorstelling (16:9)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24</cp:revision>
  <cp:lastPrinted>2015-12-21T14:09:09Z</cp:lastPrinted>
  <dcterms:created xsi:type="dcterms:W3CDTF">2018-03-27T12:55:34Z</dcterms:created>
  <dcterms:modified xsi:type="dcterms:W3CDTF">2019-10-16T11:50:22Z</dcterms:modified>
</cp:coreProperties>
</file>