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16763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8 uur opstaan </a:t>
            </a:r>
            <a:r>
              <a:rPr lang="nl-BE" altLang="nl-BE" sz="2200" dirty="0" smtClean="0"/>
              <a:t>	</a:t>
            </a:r>
            <a:r>
              <a:rPr lang="nl-BE" altLang="nl-BE" sz="2200" dirty="0"/>
              <a:t>	</a:t>
            </a:r>
            <a:r>
              <a:rPr lang="nl-BE" altLang="nl-BE" sz="2200" dirty="0">
                <a:sym typeface="Wingdings" panose="05000000000000000000" pitchFamily="2" charset="2"/>
              </a:rPr>
              <a:t> 	</a:t>
            </a:r>
            <a:r>
              <a:rPr lang="nl-BE" altLang="nl-BE" sz="2200" dirty="0" smtClean="0">
                <a:sym typeface="Wingdings" panose="05000000000000000000" pitchFamily="2" charset="2"/>
              </a:rPr>
              <a:t>Nederlandse </a:t>
            </a:r>
            <a:r>
              <a:rPr lang="nl-BE" altLang="nl-BE" sz="2200" dirty="0">
                <a:sym typeface="Wingdings" panose="05000000000000000000" pitchFamily="2" charset="2"/>
              </a:rPr>
              <a:t>les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>
                <a:sym typeface="Wingdings" panose="05000000000000000000" pitchFamily="2" charset="2"/>
              </a:rPr>
              <a:t>zachtjes doen</a:t>
            </a:r>
            <a:r>
              <a:rPr lang="nl-BE" altLang="nl-BE" sz="2200" dirty="0">
                <a:sym typeface="Wingdings" panose="05000000000000000000" pitchFamily="2" charset="2"/>
              </a:rPr>
              <a:t>			</a:t>
            </a:r>
            <a:r>
              <a:rPr lang="nl-BE" altLang="nl-BE" sz="2200" dirty="0" smtClean="0">
                <a:sym typeface="Wingdings" panose="05000000000000000000" pitchFamily="2" charset="2"/>
              </a:rPr>
              <a:t>vrouw </a:t>
            </a:r>
            <a:r>
              <a:rPr lang="nl-BE" altLang="nl-BE" sz="2200" dirty="0">
                <a:sym typeface="Wingdings" panose="05000000000000000000" pitchFamily="2" charset="2"/>
              </a:rPr>
              <a:t>slaapt nog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zich wassen (snel)	niet veel tijd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alleen </a:t>
            </a:r>
            <a:r>
              <a:rPr lang="nl-BE" altLang="nl-BE" sz="2200" dirty="0" smtClean="0">
                <a:sym typeface="Wingdings" panose="05000000000000000000" pitchFamily="2" charset="2"/>
              </a:rPr>
              <a:t>kopje koffie</a:t>
            </a:r>
            <a:r>
              <a:rPr lang="nl-BE" altLang="nl-BE" sz="2200" dirty="0">
                <a:sym typeface="Wingdings" panose="05000000000000000000" pitchFamily="2" charset="2"/>
              </a:rPr>
              <a:t>		</a:t>
            </a:r>
            <a:r>
              <a:rPr lang="nl-BE" altLang="nl-BE" sz="2200" dirty="0" smtClean="0">
                <a:sym typeface="Wingdings" panose="05000000000000000000" pitchFamily="2" charset="2"/>
              </a:rPr>
              <a:t>geen </a:t>
            </a:r>
            <a:r>
              <a:rPr lang="nl-BE" altLang="nl-BE" sz="2200" dirty="0">
                <a:sym typeface="Wingdings" panose="05000000000000000000" pitchFamily="2" charset="2"/>
              </a:rPr>
              <a:t>honger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paraplu				regen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snel naar </a:t>
            </a:r>
            <a:r>
              <a:rPr lang="nl-BE" altLang="nl-BE" sz="2200" dirty="0" smtClean="0">
                <a:sym typeface="Wingdings" panose="05000000000000000000" pitchFamily="2" charset="2"/>
              </a:rPr>
              <a:t>bushalte	</a:t>
            </a:r>
            <a:r>
              <a:rPr lang="nl-BE" altLang="nl-BE" sz="2200" dirty="0">
                <a:sym typeface="Wingdings" panose="05000000000000000000" pitchFamily="2" charset="2"/>
              </a:rPr>
              <a:t>	te laat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6B208B7-7DC7-4EFE-9953-844F2A4CB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3"/>
          <a:stretch/>
        </p:blipFill>
        <p:spPr>
          <a:xfrm>
            <a:off x="330589" y="590843"/>
            <a:ext cx="3214865" cy="23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02176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8 uur opstaan</a:t>
            </a:r>
            <a:endParaRPr lang="nl-BE" altLang="nl-BE" sz="22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>
                <a:sym typeface="Wingdings" panose="05000000000000000000" pitchFamily="2" charset="2"/>
              </a:rPr>
              <a:t>zachtjes doen</a:t>
            </a:r>
            <a:r>
              <a:rPr lang="nl-BE" altLang="nl-BE" sz="2200" dirty="0">
                <a:sym typeface="Wingdings" panose="05000000000000000000" pitchFamily="2" charset="2"/>
              </a:rPr>
              <a:t>	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zich wassen (snel)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alleen </a:t>
            </a:r>
            <a:r>
              <a:rPr lang="nl-BE" altLang="nl-BE" sz="2200" dirty="0" smtClean="0">
                <a:sym typeface="Wingdings" panose="05000000000000000000" pitchFamily="2" charset="2"/>
              </a:rPr>
              <a:t>kopje koffie</a:t>
            </a:r>
            <a:r>
              <a:rPr lang="nl-BE" altLang="nl-BE" sz="2200" dirty="0">
                <a:sym typeface="Wingdings" panose="05000000000000000000" pitchFamily="2" charset="2"/>
              </a:rPr>
              <a:t>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paraplu				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snel naar bushalte	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6B208B7-7DC7-4EFE-9953-844F2A4CB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3"/>
          <a:stretch/>
        </p:blipFill>
        <p:spPr>
          <a:xfrm>
            <a:off x="330589" y="590843"/>
            <a:ext cx="3214865" cy="23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2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7039"/>
            <a:ext cx="5021769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6B208B7-7DC7-4EFE-9953-844F2A4CB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3"/>
          <a:stretch/>
        </p:blipFill>
        <p:spPr>
          <a:xfrm>
            <a:off x="330589" y="590843"/>
            <a:ext cx="3214865" cy="23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2381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112</TotalTime>
  <Words>11</Words>
  <Application>Microsoft Macintosh PowerPoint</Application>
  <PresentationFormat>Diavoorstelling (16:9)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Intertaal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28</cp:revision>
  <cp:lastPrinted>2015-12-21T14:09:09Z</cp:lastPrinted>
  <dcterms:created xsi:type="dcterms:W3CDTF">2018-03-27T12:55:34Z</dcterms:created>
  <dcterms:modified xsi:type="dcterms:W3CDTF">2019-10-15T13:55:45Z</dcterms:modified>
</cp:coreProperties>
</file>