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73821" y="550344"/>
            <a:ext cx="5795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 </a:t>
            </a:r>
            <a:r>
              <a:rPr lang="nl-BE" altLang="nl-BE" sz="2200" b="1" dirty="0" smtClean="0"/>
              <a:t>en </a:t>
            </a:r>
            <a:r>
              <a:rPr lang="nl-BE" altLang="nl-BE" sz="2200" b="1" dirty="0" smtClean="0"/>
              <a:t>Barbara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naar buiten </a:t>
            </a:r>
            <a:r>
              <a:rPr lang="nl-BE" altLang="nl-BE" sz="2200" dirty="0" smtClean="0"/>
              <a:t>gaan </a:t>
            </a:r>
            <a:r>
              <a:rPr lang="nl-BE" altLang="nl-BE" sz="2200" dirty="0"/>
              <a:t>	</a:t>
            </a:r>
            <a:r>
              <a:rPr lang="nl-BE" altLang="nl-BE" sz="2200" dirty="0" smtClean="0">
                <a:sym typeface="Wingdings" panose="05000000000000000000" pitchFamily="2" charset="2"/>
              </a:rPr>
              <a:t> 	moeten </a:t>
            </a:r>
            <a:r>
              <a:rPr lang="nl-BE" altLang="nl-BE" sz="2200" dirty="0">
                <a:sym typeface="Wingdings" panose="05000000000000000000" pitchFamily="2" charset="2"/>
              </a:rPr>
              <a:t>boodschappen </a:t>
            </a:r>
            <a:r>
              <a:rPr lang="nl-BE" altLang="nl-BE" sz="2200" dirty="0" smtClean="0">
                <a:sym typeface="Wingdings" panose="05000000000000000000" pitchFamily="2" charset="2"/>
              </a:rPr>
              <a:t>						doen</a:t>
            </a:r>
            <a:endParaRPr lang="nl-BE" altLang="nl-BE" sz="22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>
                <a:sym typeface="Wingdings" panose="05000000000000000000" pitchFamily="2" charset="2"/>
              </a:rPr>
              <a:t>groente</a:t>
            </a:r>
            <a:r>
              <a:rPr lang="nl-BE" altLang="nl-BE" sz="2200" dirty="0">
                <a:sym typeface="Wingdings" panose="05000000000000000000" pitchFamily="2" charset="2"/>
              </a:rPr>
              <a:t>			</a:t>
            </a:r>
            <a:r>
              <a:rPr lang="nl-BE" altLang="nl-BE" sz="2200" dirty="0">
                <a:sym typeface="Wingdings" panose="05000000000000000000" pitchFamily="2" charset="2"/>
              </a:rPr>
              <a:t>	</a:t>
            </a:r>
            <a:r>
              <a:rPr lang="nl-BE" altLang="nl-BE" sz="2200" dirty="0" smtClean="0">
                <a:sym typeface="Wingdings" panose="05000000000000000000" pitchFamily="2" charset="2"/>
              </a:rPr>
              <a:t>wil spaghettisaus 						maken</a:t>
            </a:r>
            <a:endParaRPr lang="nl-BE" altLang="nl-BE" sz="22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>
                <a:sym typeface="Wingdings" panose="05000000000000000000" pitchFamily="2" charset="2"/>
              </a:rPr>
              <a:t>bakker</a:t>
            </a:r>
            <a:r>
              <a:rPr lang="nl-BE" altLang="nl-BE" sz="2200" dirty="0">
                <a:sym typeface="Wingdings" panose="05000000000000000000" pitchFamily="2" charset="2"/>
              </a:rPr>
              <a:t>		</a:t>
            </a:r>
            <a:r>
              <a:rPr lang="nl-BE" altLang="nl-BE" sz="2200" dirty="0" smtClean="0">
                <a:sym typeface="Wingdings" panose="05000000000000000000" pitchFamily="2" charset="2"/>
              </a:rPr>
              <a:t>			moet brood kopen</a:t>
            </a:r>
            <a:endParaRPr lang="nl-BE" altLang="nl-BE" sz="22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naar huis			</a:t>
            </a:r>
            <a:r>
              <a:rPr lang="nl-BE" altLang="nl-BE" sz="2200" dirty="0" smtClean="0">
                <a:sym typeface="Wingdings" panose="05000000000000000000" pitchFamily="2" charset="2"/>
              </a:rPr>
              <a:t>	willen </a:t>
            </a:r>
            <a:r>
              <a:rPr lang="nl-BE" altLang="nl-BE" sz="2200" dirty="0">
                <a:sym typeface="Wingdings" panose="05000000000000000000" pitchFamily="2" charset="2"/>
              </a:rPr>
              <a:t>alles klaarmaken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>
                <a:sym typeface="Wingdings" panose="05000000000000000000" pitchFamily="2" charset="2"/>
              </a:rPr>
              <a:t>groente </a:t>
            </a:r>
            <a:r>
              <a:rPr lang="nl-BE" altLang="nl-BE" sz="2200" dirty="0">
                <a:sym typeface="Wingdings" panose="05000000000000000000" pitchFamily="2" charset="2"/>
              </a:rPr>
              <a:t>snijden	</a:t>
            </a:r>
            <a:r>
              <a:rPr lang="nl-BE" altLang="nl-BE" sz="2200" dirty="0" smtClean="0">
                <a:sym typeface="Wingdings" panose="05000000000000000000" pitchFamily="2" charset="2"/>
              </a:rPr>
              <a:t>	kan </a:t>
            </a:r>
            <a:r>
              <a:rPr lang="nl-BE" altLang="nl-BE" sz="2200" dirty="0">
                <a:sym typeface="Wingdings" panose="05000000000000000000" pitchFamily="2" charset="2"/>
              </a:rPr>
              <a:t>heel goed koken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F329A4E-E1B2-43D4-BBBD-516A047E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1" r="9371"/>
          <a:stretch/>
        </p:blipFill>
        <p:spPr>
          <a:xfrm>
            <a:off x="146332" y="618979"/>
            <a:ext cx="3025041" cy="25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33310" y="550344"/>
            <a:ext cx="5795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 </a:t>
            </a:r>
            <a:r>
              <a:rPr lang="nl-BE" altLang="nl-BE" sz="2200" b="1" dirty="0" smtClean="0"/>
              <a:t>en </a:t>
            </a:r>
            <a:r>
              <a:rPr lang="nl-BE" altLang="nl-BE" sz="2200" b="1" dirty="0" smtClean="0"/>
              <a:t>Barbara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naar buiten </a:t>
            </a:r>
            <a:r>
              <a:rPr lang="nl-BE" altLang="nl-BE" sz="2200" dirty="0" smtClean="0"/>
              <a:t>gaan </a:t>
            </a:r>
            <a:r>
              <a:rPr lang="nl-BE" altLang="nl-BE" sz="2200" dirty="0">
                <a:sym typeface="Wingdings" panose="05000000000000000000" pitchFamily="2" charset="2"/>
              </a:rPr>
              <a:t>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>
                <a:sym typeface="Wingdings" panose="05000000000000000000" pitchFamily="2" charset="2"/>
              </a:rPr>
              <a:t>groente</a:t>
            </a:r>
            <a:r>
              <a:rPr lang="nl-BE" altLang="nl-BE" sz="2200" dirty="0">
                <a:sym typeface="Wingdings" panose="05000000000000000000" pitchFamily="2" charset="2"/>
              </a:rPr>
              <a:t>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>
                <a:sym typeface="Wingdings" panose="05000000000000000000" pitchFamily="2" charset="2"/>
              </a:rPr>
              <a:t>bakker</a:t>
            </a:r>
            <a:r>
              <a:rPr lang="nl-BE" altLang="nl-BE" sz="2200" dirty="0">
                <a:sym typeface="Wingdings" panose="05000000000000000000" pitchFamily="2" charset="2"/>
              </a:rPr>
              <a:t>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naar huis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>
                <a:sym typeface="Wingdings" panose="05000000000000000000" pitchFamily="2" charset="2"/>
              </a:rPr>
              <a:t>groente </a:t>
            </a:r>
            <a:r>
              <a:rPr lang="nl-BE" altLang="nl-BE" sz="2200" dirty="0">
                <a:sym typeface="Wingdings" panose="05000000000000000000" pitchFamily="2" charset="2"/>
              </a:rPr>
              <a:t>snijden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F329A4E-E1B2-43D4-BBBD-516A047E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1" r="9371"/>
          <a:stretch/>
        </p:blipFill>
        <p:spPr>
          <a:xfrm>
            <a:off x="228997" y="618979"/>
            <a:ext cx="3127489" cy="26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6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33310" y="550344"/>
            <a:ext cx="5795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/>
              <a:t>Manuel </a:t>
            </a:r>
            <a:r>
              <a:rPr lang="nl-BE" altLang="nl-BE" sz="2200" b="1" smtClean="0"/>
              <a:t>en </a:t>
            </a:r>
            <a:r>
              <a:rPr lang="nl-BE" altLang="nl-BE" sz="2200" b="1" dirty="0"/>
              <a:t>Hilde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>
              <a:sym typeface="Wingdings" panose="05000000000000000000" pitchFamily="2" charset="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F329A4E-E1B2-43D4-BBBD-516A047E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1" r="9371"/>
          <a:stretch/>
        </p:blipFill>
        <p:spPr>
          <a:xfrm>
            <a:off x="228997" y="618979"/>
            <a:ext cx="3127489" cy="26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696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75</TotalTime>
  <Words>15</Words>
  <Application>Microsoft Macintosh PowerPoint</Application>
  <PresentationFormat>Diavoorstelling (16:9)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Intertaal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28</cp:revision>
  <cp:lastPrinted>2015-12-21T14:09:09Z</cp:lastPrinted>
  <dcterms:created xsi:type="dcterms:W3CDTF">2018-03-27T12:55:34Z</dcterms:created>
  <dcterms:modified xsi:type="dcterms:W3CDTF">2019-10-15T14:00:19Z</dcterms:modified>
</cp:coreProperties>
</file>