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8"/>
  </p:notes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4073" y="3241965"/>
            <a:ext cx="8995009" cy="146543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Tijdens de pauze eet Manuel een koekje, omdat	</a:t>
            </a:r>
            <a:r>
              <a:rPr lang="nl-BE" altLang="nl-BE" sz="1600" dirty="0" smtClean="0"/>
              <a:t>	(niets / heeft gegeten</a:t>
            </a:r>
            <a:r>
              <a:rPr lang="nl-BE" altLang="nl-BE" sz="16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Na de les is hij heel tevreden, omdat			</a:t>
            </a:r>
            <a:r>
              <a:rPr lang="nl-BE" altLang="nl-BE" sz="1600" dirty="0" smtClean="0"/>
              <a:t>	(veel / heeft geleerd</a:t>
            </a:r>
            <a:r>
              <a:rPr lang="nl-BE" altLang="nl-BE" sz="16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Hij is wel moe, omdat					</a:t>
            </a:r>
            <a:r>
              <a:rPr lang="nl-BE" altLang="nl-BE" sz="1600" dirty="0" smtClean="0"/>
              <a:t>		(hard / heeft gewerkt</a:t>
            </a:r>
            <a:r>
              <a:rPr lang="nl-BE" altLang="nl-BE" sz="16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Thuis ruikt het lekker, omdat </a:t>
            </a:r>
            <a:r>
              <a:rPr lang="nl-BE" altLang="nl-BE" sz="1600" dirty="0" smtClean="0"/>
              <a:t>Barbara</a:t>
            </a:r>
            <a:r>
              <a:rPr lang="nl-BE" altLang="nl-BE" sz="1600" dirty="0"/>
              <a:t>			</a:t>
            </a:r>
            <a:r>
              <a:rPr lang="nl-BE" altLang="nl-BE" sz="1600" dirty="0" smtClean="0"/>
              <a:t>	(taart / heeft gebakken</a:t>
            </a:r>
            <a:r>
              <a:rPr lang="nl-BE" altLang="nl-BE" sz="16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Manuel heeft </a:t>
            </a:r>
            <a:r>
              <a:rPr lang="nl-BE" altLang="nl-BE" sz="1600" dirty="0" smtClean="0"/>
              <a:t>weer energie</a:t>
            </a:r>
            <a:r>
              <a:rPr lang="nl-BE" altLang="nl-BE" sz="1600" dirty="0"/>
              <a:t>, omdat		</a:t>
            </a:r>
            <a:r>
              <a:rPr lang="nl-BE" altLang="nl-BE" sz="1600" dirty="0" smtClean="0"/>
              <a:t>		(lekker / heeft </a:t>
            </a:r>
            <a:r>
              <a:rPr lang="nl-BE" altLang="nl-BE" sz="1600" dirty="0"/>
              <a:t>gegeten)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B50F6497-FEF2-4993-B286-0A4B4D31B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8" y="230384"/>
            <a:ext cx="3729096" cy="248202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108961" y="2807329"/>
            <a:ext cx="23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Manuel</a:t>
            </a:r>
            <a:endParaRPr lang="nl-BE" altLang="nl-BE" dirty="0"/>
          </a:p>
        </p:txBody>
      </p:sp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9488" y="3176661"/>
            <a:ext cx="9059594" cy="15307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1600" dirty="0" smtClean="0"/>
              <a:t>Tijdens </a:t>
            </a:r>
            <a:r>
              <a:rPr lang="nl-BE" altLang="nl-BE" sz="1600" dirty="0"/>
              <a:t>de pauze eet Manuel een koekje, omdat	(</a:t>
            </a:r>
            <a:r>
              <a:rPr lang="nl-BE" altLang="nl-BE" sz="1600" dirty="0" smtClean="0"/>
              <a:t>niets / eten</a:t>
            </a:r>
            <a:r>
              <a:rPr lang="nl-BE" altLang="nl-BE" sz="16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Na de les is hij heel tevreden, omdat			(</a:t>
            </a:r>
            <a:r>
              <a:rPr lang="nl-BE" altLang="nl-BE" sz="1600" dirty="0" smtClean="0"/>
              <a:t>veel / leren</a:t>
            </a:r>
            <a:r>
              <a:rPr lang="nl-BE" altLang="nl-BE" sz="16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Hij is wel moe, omdat						(</a:t>
            </a:r>
            <a:r>
              <a:rPr lang="nl-BE" altLang="nl-BE" sz="1600" dirty="0" smtClean="0"/>
              <a:t>hard / werken</a:t>
            </a:r>
            <a:r>
              <a:rPr lang="nl-BE" altLang="nl-BE" sz="16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Thuis ruikt het lekker, omdat </a:t>
            </a:r>
            <a:r>
              <a:rPr lang="nl-BE" altLang="nl-BE" sz="1600" dirty="0" smtClean="0"/>
              <a:t>Barbara</a:t>
            </a:r>
            <a:r>
              <a:rPr lang="nl-BE" altLang="nl-BE" sz="1600" dirty="0"/>
              <a:t>			</a:t>
            </a:r>
            <a:r>
              <a:rPr lang="nl-BE" altLang="nl-BE" sz="1600" dirty="0" smtClean="0"/>
              <a:t>(taart / bakken</a:t>
            </a:r>
            <a:r>
              <a:rPr lang="nl-BE" altLang="nl-BE" sz="16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Manuel heeft </a:t>
            </a:r>
            <a:r>
              <a:rPr lang="nl-BE" altLang="nl-BE" sz="1600" dirty="0" smtClean="0"/>
              <a:t>weer energie</a:t>
            </a:r>
            <a:r>
              <a:rPr lang="nl-BE" altLang="nl-BE" sz="1600" dirty="0"/>
              <a:t>, omdat		</a:t>
            </a:r>
            <a:r>
              <a:rPr lang="nl-BE" altLang="nl-BE" sz="1600" dirty="0" smtClean="0"/>
              <a:t>		(lekker / eten</a:t>
            </a:r>
            <a:r>
              <a:rPr lang="nl-BE" altLang="nl-BE" sz="1600" dirty="0"/>
              <a:t>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108961" y="2807329"/>
            <a:ext cx="23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Manuel</a:t>
            </a:r>
            <a:endParaRPr lang="nl-BE" alt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B50F6497-FEF2-4993-B286-0A4B4D31B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8" y="230384"/>
            <a:ext cx="3729096" cy="24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5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9488" y="2565402"/>
            <a:ext cx="6502790" cy="2278323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nl-BE" altLang="nl-BE" sz="1800" b="1" dirty="0" smtClean="0"/>
              <a:t>Manuel</a:t>
            </a:r>
            <a:endParaRPr lang="nl-BE" altLang="nl-BE" sz="18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pauze, koekje 			</a:t>
            </a:r>
            <a:r>
              <a:rPr lang="nl-BE" altLang="nl-BE" sz="1600" dirty="0">
                <a:sym typeface="Wingdings" panose="05000000000000000000" pitchFamily="2" charset="2"/>
              </a:rPr>
              <a:t></a:t>
            </a:r>
            <a:r>
              <a:rPr lang="nl-BE" altLang="nl-BE" sz="1600" dirty="0"/>
              <a:t>		heeft thuis niets gegeten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na de les, tevreden				heeft veel geleerd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moe							heeft hard gewerkt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ruikt lekker					</a:t>
            </a:r>
            <a:r>
              <a:rPr lang="nl-BE" altLang="nl-BE" sz="1600" dirty="0" smtClean="0"/>
              <a:t>Barbara </a:t>
            </a:r>
            <a:r>
              <a:rPr lang="nl-BE" altLang="nl-BE" sz="1600" dirty="0"/>
              <a:t>heeft </a:t>
            </a:r>
            <a:r>
              <a:rPr lang="nl-BE" altLang="nl-BE" sz="1600" dirty="0" smtClean="0"/>
              <a:t>taart </a:t>
            </a:r>
            <a:r>
              <a:rPr lang="nl-BE" altLang="nl-BE" sz="1600" dirty="0"/>
              <a:t>gebakken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 smtClean="0"/>
              <a:t>energie</a:t>
            </a:r>
            <a:r>
              <a:rPr lang="nl-BE" altLang="nl-BE" sz="1600" dirty="0"/>
              <a:t>				</a:t>
            </a:r>
            <a:r>
              <a:rPr lang="nl-BE" altLang="nl-BE" sz="1600" dirty="0" smtClean="0"/>
              <a:t>	</a:t>
            </a:r>
            <a:r>
              <a:rPr lang="nl-BE" altLang="nl-BE" sz="1600" dirty="0"/>
              <a:t>	heeft lekker gegeten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B50F6497-FEF2-4993-B286-0A4B4D31B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8" y="143605"/>
            <a:ext cx="3729096" cy="24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0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9488" y="2712411"/>
            <a:ext cx="6502790" cy="4169421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nl-BE" altLang="nl-BE" sz="1800" b="1" dirty="0"/>
              <a:t>Manuel</a:t>
            </a:r>
            <a:endParaRPr lang="nl-BE" altLang="nl-BE" sz="18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pauze, koekje 			</a:t>
            </a:r>
            <a:r>
              <a:rPr lang="nl-BE" altLang="nl-BE" sz="1600" dirty="0">
                <a:sym typeface="Wingdings" panose="05000000000000000000" pitchFamily="2" charset="2"/>
              </a:rPr>
              <a:t></a:t>
            </a:r>
            <a:r>
              <a:rPr lang="nl-BE" altLang="nl-BE" sz="1600" dirty="0"/>
              <a:t>		niets eten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na de les, tevreden				veel leren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moe							hard werken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ruikt lekker					</a:t>
            </a:r>
            <a:r>
              <a:rPr lang="nl-BE" altLang="nl-BE" sz="1600" dirty="0" smtClean="0"/>
              <a:t>taart </a:t>
            </a:r>
            <a:r>
              <a:rPr lang="nl-BE" altLang="nl-BE" sz="1600" dirty="0"/>
              <a:t>bakken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 smtClean="0"/>
              <a:t>energie</a:t>
            </a:r>
            <a:r>
              <a:rPr lang="nl-BE" altLang="nl-BE" sz="1600" dirty="0"/>
              <a:t>			</a:t>
            </a:r>
            <a:r>
              <a:rPr lang="nl-BE" altLang="nl-BE" sz="1600" dirty="0" smtClean="0"/>
              <a:t>	</a:t>
            </a:r>
            <a:r>
              <a:rPr lang="nl-BE" altLang="nl-BE" sz="1600" dirty="0"/>
              <a:t>		lekker eten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B50F6497-FEF2-4993-B286-0A4B4D31B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8" y="230384"/>
            <a:ext cx="3729096" cy="24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2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9488" y="2734011"/>
            <a:ext cx="6502790" cy="4169421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nl-BE" altLang="nl-BE" sz="1800" b="1" dirty="0"/>
              <a:t>Manuel</a:t>
            </a:r>
            <a:endParaRPr lang="nl-BE" altLang="nl-BE" sz="18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pauze, koekje 	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na de les, tevreden		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moe					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ruikt lekker			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 smtClean="0"/>
              <a:t>energie</a:t>
            </a:r>
            <a:r>
              <a:rPr lang="nl-BE" altLang="nl-BE" sz="1600" dirty="0"/>
              <a:t>				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B50F6497-FEF2-4993-B286-0A4B4D31B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8" y="230384"/>
            <a:ext cx="3729096" cy="24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4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9488" y="2825734"/>
            <a:ext cx="6502790" cy="4169421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nl-BE" altLang="nl-BE" sz="2200" b="1" dirty="0"/>
              <a:t>Manuel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1600" dirty="0"/>
              <a:t>		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B50F6497-FEF2-4993-B286-0A4B4D31B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8" y="230384"/>
            <a:ext cx="3729096" cy="24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47991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88</TotalTime>
  <Words>33</Words>
  <Application>Microsoft Macintosh PowerPoint</Application>
  <PresentationFormat>Diavoorstelling (16:9)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Intertaal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28</cp:revision>
  <cp:lastPrinted>2015-12-21T14:09:09Z</cp:lastPrinted>
  <dcterms:created xsi:type="dcterms:W3CDTF">2018-03-27T12:55:34Z</dcterms:created>
  <dcterms:modified xsi:type="dcterms:W3CDTF">2019-10-15T14:02:37Z</dcterms:modified>
</cp:coreProperties>
</file>