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93234" y="487039"/>
            <a:ext cx="5180428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Maria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/>
              <a:t>zee			 </a:t>
            </a:r>
            <a:r>
              <a:rPr lang="nl-BE" altLang="nl-BE" sz="2000" dirty="0">
                <a:sym typeface="Wingdings" panose="05000000000000000000" pitchFamily="2" charset="2"/>
              </a:rPr>
              <a:t> 		mooi weer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>
                <a:sym typeface="Wingdings" panose="05000000000000000000" pitchFamily="2" charset="2"/>
              </a:rPr>
              <a:t>cola				dorst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>
                <a:sym typeface="Wingdings" panose="05000000000000000000" pitchFamily="2" charset="2"/>
              </a:rPr>
              <a:t>broodje			</a:t>
            </a:r>
            <a:r>
              <a:rPr lang="nl-BE" altLang="nl-BE" sz="2000" dirty="0" smtClean="0">
                <a:sym typeface="Wingdings" panose="05000000000000000000" pitchFamily="2" charset="2"/>
              </a:rPr>
              <a:t>	honger</a:t>
            </a:r>
            <a:endParaRPr lang="nl-BE" altLang="nl-BE" sz="20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>
                <a:sym typeface="Wingdings" panose="05000000000000000000" pitchFamily="2" charset="2"/>
              </a:rPr>
              <a:t>water				heel warm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>
                <a:sym typeface="Wingdings" panose="05000000000000000000" pitchFamily="2" charset="2"/>
              </a:rPr>
              <a:t>moe				veel gezwommen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>
                <a:sym typeface="Wingdings" panose="05000000000000000000" pitchFamily="2" charset="2"/>
              </a:rPr>
              <a:t>afdrogen			wil boek lezen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>
                <a:sym typeface="Wingdings" panose="05000000000000000000" pitchFamily="2" charset="2"/>
              </a:rPr>
              <a:t>naar huis			moet eten klaarmaken</a:t>
            </a:r>
            <a:endParaRPr lang="nl-BE" altLang="nl-BE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5D4533A-7A45-40C2-A62F-B4AEACE7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8" r="22271"/>
          <a:stretch/>
        </p:blipFill>
        <p:spPr>
          <a:xfrm>
            <a:off x="365760" y="618978"/>
            <a:ext cx="3101068" cy="2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93234" y="487039"/>
            <a:ext cx="5180428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Maria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zee			</a:t>
            </a:r>
            <a:endParaRPr lang="nl-BE" altLang="nl-BE" sz="22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cola	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broodje	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water	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moe	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afdrogen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naar huis			</a:t>
            </a: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5D4533A-7A45-40C2-A62F-B4AEACE7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8" r="22271"/>
          <a:stretch/>
        </p:blipFill>
        <p:spPr>
          <a:xfrm>
            <a:off x="365760" y="618978"/>
            <a:ext cx="3101068" cy="2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93234" y="487039"/>
            <a:ext cx="5180428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Maria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5D4533A-7A45-40C2-A62F-B4AEACE7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8" r="22271"/>
          <a:stretch/>
        </p:blipFill>
        <p:spPr>
          <a:xfrm>
            <a:off x="365760" y="618978"/>
            <a:ext cx="3101068" cy="2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6589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71</TotalTime>
  <Words>5</Words>
  <Application>Microsoft Macintosh PowerPoint</Application>
  <PresentationFormat>Diavoorstelling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Intertaal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26</cp:revision>
  <cp:lastPrinted>2015-12-21T14:09:09Z</cp:lastPrinted>
  <dcterms:created xsi:type="dcterms:W3CDTF">2018-03-27T12:55:34Z</dcterms:created>
  <dcterms:modified xsi:type="dcterms:W3CDTF">2019-10-15T14:04:37Z</dcterms:modified>
</cp:coreProperties>
</file>