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"/>
  </p:notes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69" d="100"/>
          <a:sy n="169" d="100"/>
        </p:scale>
        <p:origin x="-2144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15-10-19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93234" y="487039"/>
            <a:ext cx="5021769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tarantula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giftigste spin ter wereld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zuiden van Amerika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acht poten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op </a:t>
            </a:r>
            <a:r>
              <a:rPr lang="nl-BE" altLang="nl-BE" sz="2200" dirty="0" smtClean="0"/>
              <a:t>de buik</a:t>
            </a:r>
            <a:r>
              <a:rPr lang="nl-BE" altLang="nl-BE" sz="2200" dirty="0"/>
              <a:t>: een rode vlek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mannetje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bang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554124E7-E77A-4A7A-B175-E633916D1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43" y="576775"/>
            <a:ext cx="3395649" cy="22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93234" y="487039"/>
            <a:ext cx="5021769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tarantula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</p:txBody>
      </p:sp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554124E7-E77A-4A7A-B175-E633916D1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43" y="576775"/>
            <a:ext cx="3395649" cy="22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89107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76</TotalTime>
  <Words>20</Words>
  <Application>Microsoft Macintosh PowerPoint</Application>
  <PresentationFormat>Diavoorstelling (16:9)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Intertaal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27</cp:revision>
  <cp:lastPrinted>2015-12-21T14:09:09Z</cp:lastPrinted>
  <dcterms:created xsi:type="dcterms:W3CDTF">2018-03-27T12:55:34Z</dcterms:created>
  <dcterms:modified xsi:type="dcterms:W3CDTF">2019-10-15T14:17:20Z</dcterms:modified>
</cp:coreProperties>
</file>