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7"/>
  </p:notesMasterIdLst>
  <p:sldIdLst>
    <p:sldId id="259" r:id="rId2"/>
    <p:sldId id="260" r:id="rId3"/>
    <p:sldId id="261" r:id="rId4"/>
    <p:sldId id="262" r:id="rId5"/>
    <p:sldId id="263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69" d="100"/>
          <a:sy n="169" d="100"/>
        </p:scale>
        <p:origin x="-2144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15-10-19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A588C912-D5B1-45BA-A8C4-1633B7B42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54" y="432262"/>
            <a:ext cx="6113562" cy="4077746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866313" y="432262"/>
            <a:ext cx="19867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b="1" dirty="0" smtClean="0">
                <a:latin typeface="Fedra Sans Std Book"/>
              </a:rPr>
              <a:t>Mark</a:t>
            </a:r>
            <a:endParaRPr lang="nl-BE" sz="2200" b="1" dirty="0">
              <a:latin typeface="Fedra Sans Std Book"/>
            </a:endParaRPr>
          </a:p>
        </p:txBody>
      </p:sp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D33947CF-AEAC-4EA3-9D8B-61C0E04BD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68" y="423950"/>
            <a:ext cx="6113562" cy="4077746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6866313" y="432262"/>
            <a:ext cx="19867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b="1" dirty="0" smtClean="0">
                <a:latin typeface="Fedra Sans Std Book"/>
              </a:rPr>
              <a:t>Ilse en Frank</a:t>
            </a:r>
            <a:endParaRPr lang="nl-BE" sz="2200" b="1" dirty="0">
              <a:latin typeface="Fedra Sans 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837689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ED130AF8-8FB4-4799-B3A9-C3D7915C52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61"/>
          <a:stretch/>
        </p:blipFill>
        <p:spPr>
          <a:xfrm>
            <a:off x="940061" y="365760"/>
            <a:ext cx="3027488" cy="4077746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6383163" y="443726"/>
            <a:ext cx="22444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b="1" dirty="0" smtClean="0">
                <a:latin typeface="Fedra Sans Std Book"/>
              </a:rPr>
              <a:t>Pedro en Maria</a:t>
            </a:r>
            <a:endParaRPr lang="nl-BE" sz="2200" b="1" dirty="0">
              <a:latin typeface="Fedra Sans 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16410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ED33D6B2-AE63-4020-BBBA-5DB63E0FA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32" y="372793"/>
            <a:ext cx="6113562" cy="4077746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6728194" y="432262"/>
            <a:ext cx="21248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b="1" dirty="0" smtClean="0">
                <a:latin typeface="Fedra Sans Std Book"/>
              </a:rPr>
              <a:t>Mike en Steve</a:t>
            </a:r>
            <a:endParaRPr lang="nl-BE" sz="2200" b="1" dirty="0">
              <a:latin typeface="Fedra Sans 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65203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8E02FA64-361B-4244-B6E7-1CB42BA1D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31" y="432262"/>
            <a:ext cx="6113562" cy="344193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6866313" y="432262"/>
            <a:ext cx="19867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b="1" smtClean="0">
                <a:latin typeface="Fedra Sans Std Book"/>
              </a:rPr>
              <a:t>Jan</a:t>
            </a:r>
            <a:endParaRPr lang="nl-BE" sz="2200" b="1" dirty="0">
              <a:latin typeface="Fedra Sans 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594653054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76</TotalTime>
  <Words>11</Words>
  <Application>Microsoft Macintosh PowerPoint</Application>
  <PresentationFormat>Diavoorstelling (16:9)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Intertaal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29</cp:revision>
  <cp:lastPrinted>2015-12-21T14:09:09Z</cp:lastPrinted>
  <dcterms:created xsi:type="dcterms:W3CDTF">2018-03-27T12:55:34Z</dcterms:created>
  <dcterms:modified xsi:type="dcterms:W3CDTF">2019-10-15T14:19:08Z</dcterms:modified>
</cp:coreProperties>
</file>