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7"/>
  </p:notesMasterIdLst>
  <p:sldIdLst>
    <p:sldId id="259" r:id="rId2"/>
    <p:sldId id="260" r:id="rId3"/>
    <p:sldId id="261" r:id="rId4"/>
    <p:sldId id="262" r:id="rId5"/>
    <p:sldId id="263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69" d="100"/>
          <a:sy n="169" d="100"/>
        </p:scale>
        <p:origin x="-2144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15-10-19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D80D6771-A66D-4ED3-8D59-5297F6D57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57" y="399234"/>
            <a:ext cx="6113562" cy="4077746"/>
          </a:xfrm>
          <a:prstGeom prst="rect">
            <a:avLst/>
          </a:prstGeom>
        </p:spPr>
      </p:pic>
      <p:sp>
        <p:nvSpPr>
          <p:cNvPr id="4" name="Tekstvak 1"/>
          <p:cNvSpPr txBox="1"/>
          <p:nvPr/>
        </p:nvSpPr>
        <p:spPr>
          <a:xfrm>
            <a:off x="6887095" y="399234"/>
            <a:ext cx="19867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200" b="1" dirty="0" smtClean="0">
                <a:latin typeface="Fedra Sans Std Book"/>
              </a:rPr>
              <a:t>Bas</a:t>
            </a:r>
            <a:endParaRPr lang="nl-BE" sz="2200" b="1" dirty="0">
              <a:latin typeface="Fedra Sans Std Book"/>
            </a:endParaRPr>
          </a:p>
        </p:txBody>
      </p:sp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22C313BE-C63D-4EB2-97B0-681EBAE3F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69" y="441437"/>
            <a:ext cx="6113562" cy="4077746"/>
          </a:xfrm>
          <a:prstGeom prst="rect">
            <a:avLst/>
          </a:prstGeom>
        </p:spPr>
      </p:pic>
      <p:sp>
        <p:nvSpPr>
          <p:cNvPr id="3" name="Tekstvak 1"/>
          <p:cNvSpPr txBox="1"/>
          <p:nvPr/>
        </p:nvSpPr>
        <p:spPr>
          <a:xfrm>
            <a:off x="6837218" y="441437"/>
            <a:ext cx="19867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200" b="1" dirty="0" smtClean="0">
                <a:latin typeface="Fedra Sans Std Book"/>
              </a:rPr>
              <a:t>Marina</a:t>
            </a:r>
            <a:endParaRPr lang="nl-BE" sz="2200" b="1" dirty="0">
              <a:latin typeface="Fedra Sans 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837689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ACF07B91-1A02-4E3E-A9B9-2F965AB7A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11" y="371754"/>
            <a:ext cx="3037081" cy="4283612"/>
          </a:xfrm>
          <a:prstGeom prst="rect">
            <a:avLst/>
          </a:prstGeom>
        </p:spPr>
      </p:pic>
      <p:sp>
        <p:nvSpPr>
          <p:cNvPr id="3" name="Tekstvak 1"/>
          <p:cNvSpPr txBox="1"/>
          <p:nvPr/>
        </p:nvSpPr>
        <p:spPr>
          <a:xfrm>
            <a:off x="6579523" y="436066"/>
            <a:ext cx="19867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200" b="1" dirty="0" smtClean="0">
                <a:latin typeface="Fedra Sans Std Book"/>
              </a:rPr>
              <a:t>Nathalie</a:t>
            </a:r>
            <a:endParaRPr lang="nl-BE" sz="2200" b="1" dirty="0">
              <a:latin typeface="Fedra Sans 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16410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EF8A3A20-AE59-4E48-93BF-C4E75D84B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80" y="413302"/>
            <a:ext cx="6113562" cy="4065519"/>
          </a:xfrm>
          <a:prstGeom prst="rect">
            <a:avLst/>
          </a:prstGeom>
        </p:spPr>
      </p:pic>
      <p:sp>
        <p:nvSpPr>
          <p:cNvPr id="3" name="Tekstvak 1"/>
          <p:cNvSpPr txBox="1"/>
          <p:nvPr/>
        </p:nvSpPr>
        <p:spPr>
          <a:xfrm>
            <a:off x="6837218" y="413302"/>
            <a:ext cx="19867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200" b="1" dirty="0" smtClean="0">
                <a:latin typeface="Fedra Sans Std Book"/>
              </a:rPr>
              <a:t>Anna</a:t>
            </a:r>
            <a:endParaRPr lang="nl-BE" sz="2200" b="1" dirty="0">
              <a:latin typeface="Fedra Sans 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65203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4BCC25F1-9866-4776-9028-578674E82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91" y="399234"/>
            <a:ext cx="5436993" cy="4077746"/>
          </a:xfrm>
          <a:prstGeom prst="rect">
            <a:avLst/>
          </a:prstGeom>
        </p:spPr>
      </p:pic>
      <p:sp>
        <p:nvSpPr>
          <p:cNvPr id="3" name="Tekstvak 1"/>
          <p:cNvSpPr txBox="1"/>
          <p:nvPr/>
        </p:nvSpPr>
        <p:spPr>
          <a:xfrm>
            <a:off x="6646025" y="399234"/>
            <a:ext cx="19867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200" b="1" dirty="0" smtClean="0">
                <a:latin typeface="Fedra Sans Std Book"/>
              </a:rPr>
              <a:t>Roberto</a:t>
            </a:r>
            <a:endParaRPr lang="nl-BE" sz="2200" b="1" dirty="0">
              <a:latin typeface="Fedra Sans 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594653054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83</TotalTime>
  <Words>5</Words>
  <Application>Microsoft Macintosh PowerPoint</Application>
  <PresentationFormat>Diavoorstelling (16:9)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Intertaal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31</cp:revision>
  <cp:lastPrinted>2015-12-21T14:09:09Z</cp:lastPrinted>
  <dcterms:created xsi:type="dcterms:W3CDTF">2018-03-27T12:55:34Z</dcterms:created>
  <dcterms:modified xsi:type="dcterms:W3CDTF">2019-10-15T14:26:11Z</dcterms:modified>
</cp:coreProperties>
</file>