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6D1E1E95-31C2-45C6-8C84-E2AECADD7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5826"/>
            <a:ext cx="3651283" cy="2435406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EB7EBD8E-635A-4D91-8031-2A4DE345D770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Chris </a:t>
            </a:r>
            <a:r>
              <a:rPr lang="nl-BE" altLang="nl-BE" sz="2200" b="1" dirty="0" smtClean="0"/>
              <a:t>en </a:t>
            </a:r>
            <a:r>
              <a:rPr lang="nl-BE" altLang="nl-BE" sz="2200" b="1" dirty="0" err="1"/>
              <a:t>Liu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C46F3F6E-E115-4B36-AD44-1E333ED9F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0" y="516928"/>
            <a:ext cx="3865014" cy="2577964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E6EEC81C-16CA-43B4-BC0A-792601B596A9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De dokter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</p:spTree>
    <p:extLst>
      <p:ext uri="{BB962C8B-B14F-4D97-AF65-F5344CB8AC3E}">
        <p14:creationId xmlns:p14="http://schemas.microsoft.com/office/powerpoint/2010/main" val="383768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80EE3743-3484-49D7-85D0-81F2E44D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7" y="564990"/>
            <a:ext cx="3869367" cy="2584737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1BF64E66-9671-4BC0-8B89-997F051C47DF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Leo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</p:spTree>
    <p:extLst>
      <p:ext uri="{BB962C8B-B14F-4D97-AF65-F5344CB8AC3E}">
        <p14:creationId xmlns:p14="http://schemas.microsoft.com/office/powerpoint/2010/main" val="3164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B40AF0F-821A-493F-B229-842BD906B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56" y="532877"/>
            <a:ext cx="2776946" cy="4077746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4794B2AF-38C5-4C81-8270-2C23FE2F9021}"/>
              </a:ext>
            </a:extLst>
          </p:cNvPr>
          <p:cNvSpPr txBox="1">
            <a:spLocks/>
          </p:cNvSpPr>
          <p:nvPr/>
        </p:nvSpPr>
        <p:spPr>
          <a:xfrm>
            <a:off x="4220705" y="418454"/>
            <a:ext cx="4466095" cy="4169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444D5A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nl-BE" altLang="nl-BE" sz="2200" b="1"/>
              <a:t>Wim </a:t>
            </a:r>
            <a:r>
              <a:rPr lang="nl-BE" altLang="nl-BE" sz="2200" b="1" smtClean="0"/>
              <a:t>en </a:t>
            </a:r>
            <a:r>
              <a:rPr lang="nl-BE" altLang="nl-BE" sz="2200" b="1" dirty="0"/>
              <a:t>Clara</a:t>
            </a:r>
            <a:endParaRPr lang="en-US" altLang="nl-BE" sz="2200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</p:txBody>
      </p:sp>
    </p:spTree>
    <p:extLst>
      <p:ext uri="{BB962C8B-B14F-4D97-AF65-F5344CB8AC3E}">
        <p14:creationId xmlns:p14="http://schemas.microsoft.com/office/powerpoint/2010/main" val="3652033190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77</TotalTime>
  <Words>9</Words>
  <Application>Microsoft Macintosh PowerPoint</Application>
  <PresentationFormat>Diavoorstelling (16:9)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Intertaal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31</cp:revision>
  <cp:lastPrinted>2015-12-21T14:09:09Z</cp:lastPrinted>
  <dcterms:created xsi:type="dcterms:W3CDTF">2018-03-27T12:55:34Z</dcterms:created>
  <dcterms:modified xsi:type="dcterms:W3CDTF">2019-10-15T14:28:18Z</dcterms:modified>
</cp:coreProperties>
</file>