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="" xmlns:a16="http://schemas.microsoft.com/office/drawing/2014/main" id="{EB7EBD8E-635A-4D91-8031-2A4DE345D770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err="1"/>
              <a:t>Antoaneta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FA3DF487-A014-4B66-9250-3CB2674D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5825"/>
            <a:ext cx="2781004" cy="41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E6EEC81C-16CA-43B4-BC0A-792601B596A9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Lisa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04893B8E-5631-484B-92AD-1783CF0AB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78255"/>
            <a:ext cx="2792724" cy="41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8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1BF64E66-9671-4BC0-8B89-997F051C47DF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Olivier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5D101EE7-21EE-4D07-990C-0277825CB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13"/>
          <a:stretch/>
        </p:blipFill>
        <p:spPr>
          <a:xfrm>
            <a:off x="252467" y="543888"/>
            <a:ext cx="3238922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4794B2AF-38C5-4C81-8270-2C23FE2F9021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Eduard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96EAA0EA-E05A-4D20-AC31-DCF07BED4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22"/>
          <a:stretch/>
        </p:blipFill>
        <p:spPr>
          <a:xfrm>
            <a:off x="570408" y="568046"/>
            <a:ext cx="3311796" cy="26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319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82</TotalTime>
  <Words>4</Words>
  <Application>Microsoft Macintosh PowerPoint</Application>
  <PresentationFormat>Diavoorstelling (16:9)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31</cp:revision>
  <cp:lastPrinted>2015-12-21T14:09:09Z</cp:lastPrinted>
  <dcterms:created xsi:type="dcterms:W3CDTF">2018-03-27T12:55:34Z</dcterms:created>
  <dcterms:modified xsi:type="dcterms:W3CDTF">2019-10-15T14:29:00Z</dcterms:modified>
</cp:coreProperties>
</file>