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Tiny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werken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ramen lappen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koken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bellen (</a:t>
            </a:r>
            <a:r>
              <a:rPr lang="nl-BE" altLang="nl-BE" sz="2200" dirty="0" smtClean="0"/>
              <a:t>Claar)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praten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huiswerk maken (Spaans)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dansen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6E345D5-25AE-454E-B786-BB3E4B63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6437"/>
            <a:ext cx="3469468" cy="23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Tiny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6E345D5-25AE-454E-B786-BB3E4B63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6437"/>
            <a:ext cx="3469468" cy="23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814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25</TotalTime>
  <Words>17</Words>
  <Application>Microsoft Macintosh PowerPoint</Application>
  <PresentationFormat>Diavoorstelling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11</cp:revision>
  <cp:lastPrinted>2015-12-21T14:09:09Z</cp:lastPrinted>
  <dcterms:created xsi:type="dcterms:W3CDTF">2018-03-27T12:55:34Z</dcterms:created>
  <dcterms:modified xsi:type="dcterms:W3CDTF">2019-10-15T14:36:32Z</dcterms:modified>
</cp:coreProperties>
</file>