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Jamal </a:t>
            </a:r>
            <a:r>
              <a:rPr lang="nl-BE" altLang="nl-BE" sz="2200" b="1" dirty="0" smtClean="0"/>
              <a:t>en </a:t>
            </a:r>
            <a:r>
              <a:rPr lang="nl-BE" altLang="nl-BE" sz="2200" b="1" dirty="0" err="1"/>
              <a:t>Fomiye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feest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sigaretten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wonen bij ouders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geld lenen bij de bank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huisje bouwen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6C6BFDB-E2CC-401F-8599-CBBE2115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1" y="474069"/>
            <a:ext cx="2919333" cy="43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/>
              <a:t>Jamal </a:t>
            </a:r>
            <a:r>
              <a:rPr lang="nl-BE" altLang="nl-BE" sz="2200" b="1" smtClean="0"/>
              <a:t>en </a:t>
            </a:r>
            <a:r>
              <a:rPr lang="nl-BE" altLang="nl-BE" sz="2200" b="1" dirty="0" err="1"/>
              <a:t>Fomiye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6C6BFDB-E2CC-401F-8599-CBBE2115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1" y="474069"/>
            <a:ext cx="2919333" cy="43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417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31</TotalTime>
  <Words>18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10</cp:revision>
  <cp:lastPrinted>2019-10-15T14:41:52Z</cp:lastPrinted>
  <dcterms:created xsi:type="dcterms:W3CDTF">2018-03-27T12:55:34Z</dcterms:created>
  <dcterms:modified xsi:type="dcterms:W3CDTF">2019-10-15T14:51:27Z</dcterms:modified>
</cp:coreProperties>
</file>