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590786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000" dirty="0"/>
              <a:t>regenen </a:t>
            </a:r>
            <a:r>
              <a:rPr lang="nl-BE" altLang="nl-BE" sz="2000" dirty="0" smtClean="0"/>
              <a:t>(ochtend)</a:t>
            </a:r>
            <a:endParaRPr lang="en-US" altLang="nl-BE" sz="20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 smtClean="0"/>
              <a:t>leren (</a:t>
            </a:r>
            <a:r>
              <a:rPr lang="nl-BE" altLang="nl-BE" sz="2000" dirty="0"/>
              <a:t>Nederlands)</a:t>
            </a:r>
            <a:endParaRPr lang="en-US" altLang="nl-BE" sz="20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/>
              <a:t>luisteren (muziek)</a:t>
            </a:r>
            <a:endParaRPr lang="en-US" altLang="nl-BE" sz="20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 smtClean="0"/>
              <a:t>bellen (vriendin)</a:t>
            </a:r>
            <a:endParaRPr lang="nl-BE" altLang="nl-BE" sz="20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/>
              <a:t>fietsen </a:t>
            </a:r>
            <a:r>
              <a:rPr lang="nl-BE" altLang="nl-BE" sz="2000" dirty="0" smtClean="0"/>
              <a:t>(’s middags </a:t>
            </a:r>
            <a:r>
              <a:rPr lang="nl-BE" altLang="nl-BE" sz="2000" dirty="0" smtClean="0">
                <a:solidFill>
                  <a:srgbClr val="FFC000"/>
                </a:solidFill>
                <a:sym typeface="Wingdings 2" panose="05020102010507070707" pitchFamily="18" charset="2"/>
              </a:rPr>
              <a:t></a:t>
            </a:r>
            <a:r>
              <a:rPr lang="nl-BE" altLang="nl-BE" sz="2000" dirty="0"/>
              <a:t>, </a:t>
            </a:r>
            <a:r>
              <a:rPr lang="nl-BE" altLang="nl-BE" sz="2000" dirty="0" smtClean="0"/>
              <a:t>bos, </a:t>
            </a:r>
            <a:r>
              <a:rPr lang="nl-BE" altLang="nl-BE" sz="2000" dirty="0" smtClean="0"/>
              <a:t>+ man)</a:t>
            </a:r>
            <a:endParaRPr lang="en-US" altLang="nl-BE" sz="20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000" dirty="0"/>
              <a:t>wandelen (een </a:t>
            </a:r>
            <a:r>
              <a:rPr lang="nl-BE" altLang="nl-BE" sz="2000" dirty="0" smtClean="0"/>
              <a:t>uur)</a:t>
            </a:r>
            <a:endParaRPr lang="en-US" altLang="nl-BE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FC38DC0-CDD2-4BD7-B921-3A1BFD74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4" y="513471"/>
            <a:ext cx="3574923" cy="23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regenen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leren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luisteren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bellen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fietsen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wandelen</a:t>
            </a:r>
            <a:endParaRPr lang="en-US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FC38DC0-CDD2-4BD7-B921-3A1BFD74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4" y="513471"/>
            <a:ext cx="3574923" cy="23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0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(ochtend)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(Nederlands)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(muziek)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(</a:t>
            </a:r>
            <a:r>
              <a:rPr lang="nl-BE" altLang="nl-BE" sz="2200" dirty="0" smtClean="0"/>
              <a:t>vriendin)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 smtClean="0"/>
              <a:t>(’s middags </a:t>
            </a:r>
            <a:r>
              <a:rPr lang="nl-BE" altLang="nl-BE" dirty="0" smtClean="0">
                <a:solidFill>
                  <a:srgbClr val="FFC000"/>
                </a:solidFill>
                <a:sym typeface="Wingdings 2" panose="05020102010507070707" pitchFamily="18" charset="2"/>
              </a:rPr>
              <a:t></a:t>
            </a:r>
            <a:r>
              <a:rPr lang="nl-BE" altLang="nl-BE" dirty="0"/>
              <a:t>, </a:t>
            </a:r>
            <a:r>
              <a:rPr lang="nl-BE" altLang="nl-BE" dirty="0" smtClean="0"/>
              <a:t>bos, </a:t>
            </a:r>
            <a:r>
              <a:rPr lang="nl-BE" altLang="nl-BE" dirty="0"/>
              <a:t>+ man)</a:t>
            </a:r>
            <a:endParaRPr lang="en-US" altLang="nl-BE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dirty="0"/>
              <a:t>(een </a:t>
            </a:r>
            <a:r>
              <a:rPr lang="nl-BE" altLang="nl-BE" dirty="0" smtClean="0"/>
              <a:t>uur)</a:t>
            </a:r>
            <a:endParaRPr lang="en-US" alt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FC38DC0-CDD2-4BD7-B921-3A1BFD74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4" y="513471"/>
            <a:ext cx="3574923" cy="23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6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9FC38DC0-CDD2-4BD7-B921-3A1BFD74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4" y="513471"/>
            <a:ext cx="3574923" cy="23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4726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53</TotalTime>
  <Words>66</Words>
  <Application>Microsoft Macintosh PowerPoint</Application>
  <PresentationFormat>Diavoorstelling (16:9)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14</cp:revision>
  <cp:lastPrinted>2015-12-21T14:09:09Z</cp:lastPrinted>
  <dcterms:created xsi:type="dcterms:W3CDTF">2018-03-27T12:55:34Z</dcterms:created>
  <dcterms:modified xsi:type="dcterms:W3CDTF">2019-10-15T15:26:57Z</dcterms:modified>
</cp:coreProperties>
</file>