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Witney en Isa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leuke </a:t>
            </a:r>
            <a:r>
              <a:rPr lang="nl-BE" altLang="nl-BE" sz="2200" dirty="0" smtClean="0"/>
              <a:t>middag</a:t>
            </a:r>
            <a:r>
              <a:rPr lang="nl-BE" altLang="nl-BE" sz="2200" dirty="0"/>
              <a:t>!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patat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bioscoop met </a:t>
            </a:r>
            <a:r>
              <a:rPr lang="nl-BE" altLang="nl-BE" sz="2200" dirty="0"/>
              <a:t>oma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een mooie film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pyjama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naar bed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7F8DA32-DA0E-403E-AB0D-87403A9E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64" y="527538"/>
            <a:ext cx="3926035" cy="26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Witney en Isa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7F8DA32-DA0E-403E-AB0D-87403A9E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64" y="527538"/>
            <a:ext cx="3926035" cy="26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63587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23</TotalTime>
  <Words>19</Words>
  <Application>Microsoft Macintosh PowerPoint</Application>
  <PresentationFormat>Diavoorstelling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13</cp:revision>
  <cp:lastPrinted>2015-12-21T14:09:09Z</cp:lastPrinted>
  <dcterms:created xsi:type="dcterms:W3CDTF">2018-03-27T12:55:34Z</dcterms:created>
  <dcterms:modified xsi:type="dcterms:W3CDTF">2019-10-16T07:35:08Z</dcterms:modified>
</cp:coreProperties>
</file>