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7" d="100"/>
          <a:sy n="167" d="100"/>
        </p:scale>
        <p:origin x="-2160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nl-BE" altLang="nl-BE" b="1" dirty="0"/>
              <a:t>Jan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leuke dag!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opstaan (zeven uur)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mtClean="0"/>
              <a:t>douchen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kleren aandoen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boterham met kaas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koffie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naar station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naar </a:t>
            </a:r>
            <a:r>
              <a:rPr lang="nl-BE" altLang="nl-BE" dirty="0" smtClean="0"/>
              <a:t>Zandvoort</a:t>
            </a:r>
            <a:endParaRPr lang="nl-BE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zus Anna bezoeken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cadeautje</a:t>
            </a:r>
            <a:endParaRPr lang="en-US" alt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BE62D1F-967A-4274-8352-57EB115B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4" y="284811"/>
            <a:ext cx="3650566" cy="33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362183"/>
            <a:ext cx="4466095" cy="416942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nl-BE" altLang="nl-BE" sz="2200" b="1" dirty="0"/>
              <a:t>Jan</a:t>
            </a:r>
            <a:endParaRPr lang="en-US" altLang="nl-BE" sz="22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BE62D1F-967A-4274-8352-57EB115B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4" y="284811"/>
            <a:ext cx="3650566" cy="33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864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25</TotalTime>
  <Words>25</Words>
  <Application>Microsoft Macintosh PowerPoint</Application>
  <PresentationFormat>Diavoorstelling (16:9)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2015-12-21T14:09:09Z</cp:lastPrinted>
  <dcterms:created xsi:type="dcterms:W3CDTF">2018-03-27T12:55:34Z</dcterms:created>
  <dcterms:modified xsi:type="dcterms:W3CDTF">2019-10-16T15:26:55Z</dcterms:modified>
</cp:coreProperties>
</file>