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6"/>
  </p:notesMasterIdLst>
  <p:sldIdLst>
    <p:sldId id="259" r:id="rId2"/>
    <p:sldId id="262" r:id="rId3"/>
    <p:sldId id="263" r:id="rId4"/>
    <p:sldId id="261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Nico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ge</a:t>
            </a:r>
            <a:r>
              <a:rPr lang="nl-BE" altLang="nl-BE" sz="2200" dirty="0" smtClean="0"/>
              <a:t>ï</a:t>
            </a:r>
            <a:r>
              <a:rPr lang="nl-BE" altLang="nl-BE" sz="2200" dirty="0" smtClean="0"/>
              <a:t>rriteerd!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verslapen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zich wassen (snel)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vertrekken (zonder ontbijt)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zijn (naar een feest)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drinken (te veel)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vergeten </a:t>
            </a:r>
            <a:r>
              <a:rPr lang="nl-BE" altLang="nl-BE" sz="2200" dirty="0" smtClean="0"/>
              <a:t>(telefoon)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spreken (bijna niet)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lachen </a:t>
            </a:r>
            <a:r>
              <a:rPr lang="nl-BE" altLang="nl-BE" sz="2200" dirty="0" smtClean="0"/>
              <a:t>(niet veel)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50EE2F5E-C200-4C42-BE08-A0597CF5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64" y="527538"/>
            <a:ext cx="3926035" cy="26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Nico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geïrriteerd!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verslapen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zich wassen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vertrekken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zijn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drinken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vergeten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spreken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lachen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50EE2F5E-C200-4C42-BE08-A0597CF5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64" y="527538"/>
            <a:ext cx="3926035" cy="26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8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448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Nico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</a:t>
            </a:r>
            <a:r>
              <a:rPr lang="nl-BE" altLang="nl-BE" sz="2200" dirty="0"/>
              <a:t>snel)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(zonder ontbijt)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(naar een feest)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(te veel)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(telefoon)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(bijna niet)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(niet veel)</a:t>
            </a: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50EE2F5E-C200-4C42-BE08-A0597CF5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64" y="527538"/>
            <a:ext cx="3926035" cy="26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Nico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endParaRPr lang="en-US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50EE2F5E-C200-4C42-BE08-A0597CF5C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64" y="527538"/>
            <a:ext cx="3926035" cy="26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35366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79</TotalTime>
  <Words>80</Words>
  <Application>Microsoft Macintosh PowerPoint</Application>
  <PresentationFormat>Diavoorstelling (16:9)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15</cp:revision>
  <cp:lastPrinted>2015-12-21T14:09:09Z</cp:lastPrinted>
  <dcterms:created xsi:type="dcterms:W3CDTF">2018-03-27T12:55:34Z</dcterms:created>
  <dcterms:modified xsi:type="dcterms:W3CDTF">2019-10-16T08:37:09Z</dcterms:modified>
</cp:coreProperties>
</file>